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81"/>
  </p:notesMasterIdLst>
  <p:sldIdLst>
    <p:sldId id="900" r:id="rId2"/>
    <p:sldId id="901" r:id="rId3"/>
    <p:sldId id="902" r:id="rId4"/>
    <p:sldId id="263" r:id="rId5"/>
    <p:sldId id="382" r:id="rId6"/>
    <p:sldId id="903" r:id="rId7"/>
    <p:sldId id="904" r:id="rId8"/>
    <p:sldId id="905" r:id="rId9"/>
    <p:sldId id="906" r:id="rId10"/>
    <p:sldId id="907" r:id="rId11"/>
    <p:sldId id="889" r:id="rId12"/>
    <p:sldId id="894" r:id="rId13"/>
    <p:sldId id="893" r:id="rId14"/>
    <p:sldId id="858" r:id="rId15"/>
    <p:sldId id="859" r:id="rId16"/>
    <p:sldId id="860" r:id="rId17"/>
    <p:sldId id="805" r:id="rId18"/>
    <p:sldId id="908" r:id="rId19"/>
    <p:sldId id="909" r:id="rId20"/>
    <p:sldId id="912" r:id="rId21"/>
    <p:sldId id="913" r:id="rId22"/>
    <p:sldId id="914" r:id="rId23"/>
    <p:sldId id="915" r:id="rId24"/>
    <p:sldId id="916" r:id="rId25"/>
    <p:sldId id="917" r:id="rId26"/>
    <p:sldId id="890" r:id="rId27"/>
    <p:sldId id="848" r:id="rId28"/>
    <p:sldId id="849" r:id="rId29"/>
    <p:sldId id="803" r:id="rId30"/>
    <p:sldId id="806" r:id="rId31"/>
    <p:sldId id="807" r:id="rId32"/>
    <p:sldId id="808" r:id="rId33"/>
    <p:sldId id="809" r:id="rId34"/>
    <p:sldId id="853" r:id="rId35"/>
    <p:sldId id="855" r:id="rId36"/>
    <p:sldId id="856" r:id="rId37"/>
    <p:sldId id="810" r:id="rId38"/>
    <p:sldId id="811" r:id="rId39"/>
    <p:sldId id="812" r:id="rId40"/>
    <p:sldId id="813" r:id="rId41"/>
    <p:sldId id="814" r:id="rId42"/>
    <p:sldId id="815" r:id="rId43"/>
    <p:sldId id="857" r:id="rId44"/>
    <p:sldId id="816" r:id="rId45"/>
    <p:sldId id="817" r:id="rId46"/>
    <p:sldId id="818" r:id="rId47"/>
    <p:sldId id="850" r:id="rId48"/>
    <p:sldId id="819" r:id="rId49"/>
    <p:sldId id="820" r:id="rId50"/>
    <p:sldId id="821" r:id="rId51"/>
    <p:sldId id="822" r:id="rId52"/>
    <p:sldId id="823" r:id="rId53"/>
    <p:sldId id="824" r:id="rId54"/>
    <p:sldId id="825" r:id="rId55"/>
    <p:sldId id="895" r:id="rId56"/>
    <p:sldId id="830" r:id="rId57"/>
    <p:sldId id="831" r:id="rId58"/>
    <p:sldId id="899" r:id="rId59"/>
    <p:sldId id="832" r:id="rId60"/>
    <p:sldId id="833" r:id="rId61"/>
    <p:sldId id="861" r:id="rId62"/>
    <p:sldId id="835" r:id="rId63"/>
    <p:sldId id="836" r:id="rId64"/>
    <p:sldId id="837" r:id="rId65"/>
    <p:sldId id="838" r:id="rId66"/>
    <p:sldId id="839" r:id="rId67"/>
    <p:sldId id="840" r:id="rId68"/>
    <p:sldId id="896" r:id="rId69"/>
    <p:sldId id="841" r:id="rId70"/>
    <p:sldId id="842" r:id="rId71"/>
    <p:sldId id="852" r:id="rId72"/>
    <p:sldId id="851" r:id="rId73"/>
    <p:sldId id="843" r:id="rId74"/>
    <p:sldId id="844" r:id="rId75"/>
    <p:sldId id="845" r:id="rId76"/>
    <p:sldId id="897" r:id="rId77"/>
    <p:sldId id="891" r:id="rId78"/>
    <p:sldId id="892" r:id="rId79"/>
    <p:sldId id="264"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zoo" initials="lz" lastIdx="1" clrIdx="0">
    <p:extLst>
      <p:ext uri="{19B8F6BF-5375-455C-9EA6-DF929625EA0E}">
        <p15:presenceInfo xmlns:p15="http://schemas.microsoft.com/office/powerpoint/2012/main" userId="7ca53237d8ebb9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82C1"/>
    <a:srgbClr val="295CA8"/>
    <a:srgbClr val="C60A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8562"/>
  </p:normalViewPr>
  <p:slideViewPr>
    <p:cSldViewPr snapToGrid="0" snapToObjects="1">
      <p:cViewPr varScale="1">
        <p:scale>
          <a:sx n="101" d="100"/>
          <a:sy n="101" d="100"/>
        </p:scale>
        <p:origin x="1496"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AA5D89-4271-7B45-BC71-0FCE92908FBA}" type="datetimeFigureOut">
              <a:rPr lang="ru-RU" smtClean="0"/>
              <a:t>07.11.2022</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F20806-F0D2-174C-AC4F-53DB30FE7C14}" type="slidenum">
              <a:rPr lang="ru-RU" smtClean="0"/>
              <a:t>‹#›</a:t>
            </a:fld>
            <a:endParaRPr lang="ru-RU"/>
          </a:p>
        </p:txBody>
      </p:sp>
    </p:spTree>
    <p:extLst>
      <p:ext uri="{BB962C8B-B14F-4D97-AF65-F5344CB8AC3E}">
        <p14:creationId xmlns:p14="http://schemas.microsoft.com/office/powerpoint/2010/main" val="2020944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3F20806-F0D2-174C-AC4F-53DB30FE7C14}" type="slidenum">
              <a:rPr lang="ru-RU" smtClean="0"/>
              <a:t>5</a:t>
            </a:fld>
            <a:endParaRPr lang="ru-RU"/>
          </a:p>
        </p:txBody>
      </p:sp>
    </p:spTree>
    <p:extLst>
      <p:ext uri="{BB962C8B-B14F-4D97-AF65-F5344CB8AC3E}">
        <p14:creationId xmlns:p14="http://schemas.microsoft.com/office/powerpoint/2010/main" val="1290517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B577C539-C032-B746-AC89-0D8CA934E0F7}" type="slidenum">
              <a:rPr lang="en-AU" altLang="ru-RU" sz="1200">
                <a:solidFill>
                  <a:schemeClr val="tx1"/>
                </a:solidFill>
                <a:latin typeface="Times New Roman" charset="0"/>
              </a:rPr>
              <a:pPr/>
              <a:t>31</a:t>
            </a:fld>
            <a:endParaRPr lang="en-AU" altLang="ru-RU" sz="1200">
              <a:solidFill>
                <a:schemeClr val="tx1"/>
              </a:solidFill>
              <a:latin typeface="Times New Roman"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50584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FEFC0B6A-4231-944C-8187-B53B77966096}" type="slidenum">
              <a:rPr lang="en-AU" altLang="ru-RU" sz="1200">
                <a:solidFill>
                  <a:schemeClr val="tx1"/>
                </a:solidFill>
                <a:latin typeface="Times New Roman" charset="0"/>
              </a:rPr>
              <a:pPr/>
              <a:t>32</a:t>
            </a:fld>
            <a:endParaRPr lang="en-AU" altLang="ru-RU" sz="1200">
              <a:solidFill>
                <a:schemeClr val="tx1"/>
              </a:solidFill>
              <a:latin typeface="Times New Roman" charset="0"/>
            </a:endParaRPr>
          </a:p>
        </p:txBody>
      </p:sp>
      <p:sp>
        <p:nvSpPr>
          <p:cNvPr id="57346" name="Rectangle 1026"/>
          <p:cNvSpPr>
            <a:spLocks noGrp="1" noRot="1" noChangeAspect="1" noChangeArrowheads="1" noTextEdit="1"/>
          </p:cNvSpPr>
          <p:nvPr>
            <p:ph type="sldImg"/>
          </p:nvPr>
        </p:nvSpPr>
        <p:spPr>
          <a:ln/>
        </p:spPr>
      </p:sp>
      <p:sp>
        <p:nvSpPr>
          <p:cNvPr id="5734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961137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1A889DA3-EA4C-1246-B2C0-FC0573EDBA9F}" type="slidenum">
              <a:rPr lang="en-AU" altLang="ru-RU" sz="1200">
                <a:solidFill>
                  <a:schemeClr val="tx1"/>
                </a:solidFill>
                <a:latin typeface="Times New Roman" charset="0"/>
              </a:rPr>
              <a:pPr/>
              <a:t>33</a:t>
            </a:fld>
            <a:endParaRPr lang="en-AU" altLang="ru-RU" sz="1200">
              <a:solidFill>
                <a:schemeClr val="tx1"/>
              </a:solidFill>
              <a:latin typeface="Times New Roman" charset="0"/>
            </a:endParaRPr>
          </a:p>
        </p:txBody>
      </p:sp>
      <p:sp>
        <p:nvSpPr>
          <p:cNvPr id="59394" name="Rectangle 1026"/>
          <p:cNvSpPr>
            <a:spLocks noGrp="1" noRot="1" noChangeAspect="1" noChangeArrowheads="1" noTextEdit="1"/>
          </p:cNvSpPr>
          <p:nvPr>
            <p:ph type="sldImg"/>
          </p:nvPr>
        </p:nvSpPr>
        <p:spPr>
          <a:ln/>
        </p:spPr>
      </p:sp>
      <p:sp>
        <p:nvSpPr>
          <p:cNvPr id="59395"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200440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7FD2F3A4-65CD-B249-B638-6C6A4F4DB12F}" type="slidenum">
              <a:rPr lang="en-AU" altLang="ru-RU" sz="1200">
                <a:solidFill>
                  <a:schemeClr val="tx1"/>
                </a:solidFill>
                <a:latin typeface="Times New Roman" charset="0"/>
              </a:rPr>
              <a:pPr/>
              <a:t>34</a:t>
            </a:fld>
            <a:endParaRPr lang="en-AU" altLang="ru-RU" sz="1200">
              <a:solidFill>
                <a:schemeClr val="tx1"/>
              </a:solidFill>
              <a:latin typeface="Times New Roman" charset="0"/>
            </a:endParaRPr>
          </a:p>
        </p:txBody>
      </p:sp>
      <p:sp>
        <p:nvSpPr>
          <p:cNvPr id="63490" name="Rectangle 1026"/>
          <p:cNvSpPr>
            <a:spLocks noGrp="1" noRot="1" noChangeAspect="1" noChangeArrowheads="1" noTextEdit="1"/>
          </p:cNvSpPr>
          <p:nvPr>
            <p:ph type="sldImg"/>
          </p:nvPr>
        </p:nvSpPr>
        <p:spPr>
          <a:ln/>
        </p:spPr>
      </p:sp>
      <p:sp>
        <p:nvSpPr>
          <p:cNvPr id="6349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611509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D71D818E-0441-EB4A-823E-D54FA9DA000E}" type="slidenum">
              <a:rPr lang="en-AU" altLang="ru-RU" sz="1200">
                <a:solidFill>
                  <a:schemeClr val="tx1"/>
                </a:solidFill>
                <a:latin typeface="Times New Roman" charset="0"/>
              </a:rPr>
              <a:pPr/>
              <a:t>35</a:t>
            </a:fld>
            <a:endParaRPr lang="en-AU" altLang="ru-RU" sz="1200">
              <a:solidFill>
                <a:schemeClr val="tx1"/>
              </a:solidFill>
              <a:latin typeface="Times New Roman" charset="0"/>
            </a:endParaRPr>
          </a:p>
        </p:txBody>
      </p:sp>
      <p:sp>
        <p:nvSpPr>
          <p:cNvPr id="65538" name="Rectangle 1026"/>
          <p:cNvSpPr>
            <a:spLocks noGrp="1" noRot="1" noChangeAspect="1" noChangeArrowheads="1" noTextEdit="1"/>
          </p:cNvSpPr>
          <p:nvPr>
            <p:ph type="sldImg"/>
          </p:nvPr>
        </p:nvSpPr>
        <p:spPr>
          <a:ln/>
        </p:spPr>
      </p:sp>
      <p:sp>
        <p:nvSpPr>
          <p:cNvPr id="6553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56153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B29E0FFF-8404-6B4F-A5A4-E81A266D293D}" type="slidenum">
              <a:rPr lang="en-AU" altLang="ru-RU" sz="1200">
                <a:solidFill>
                  <a:schemeClr val="tx1"/>
                </a:solidFill>
                <a:latin typeface="Times New Roman" charset="0"/>
              </a:rPr>
              <a:pPr/>
              <a:t>36</a:t>
            </a:fld>
            <a:endParaRPr lang="en-AU" altLang="ru-RU" sz="1200">
              <a:solidFill>
                <a:schemeClr val="tx1"/>
              </a:solidFill>
              <a:latin typeface="Times New Roman" charset="0"/>
            </a:endParaRPr>
          </a:p>
        </p:txBody>
      </p:sp>
      <p:sp>
        <p:nvSpPr>
          <p:cNvPr id="67586" name="Rectangle 1026"/>
          <p:cNvSpPr>
            <a:spLocks noGrp="1" noRot="1" noChangeAspect="1" noChangeArrowheads="1" noTextEdit="1"/>
          </p:cNvSpPr>
          <p:nvPr>
            <p:ph type="sldImg"/>
          </p:nvPr>
        </p:nvSpPr>
        <p:spPr>
          <a:ln/>
        </p:spPr>
      </p:sp>
      <p:sp>
        <p:nvSpPr>
          <p:cNvPr id="6758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4118782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7054BCB8-2A57-C24E-93D9-2DFD6DB434BB}" type="slidenum">
              <a:rPr lang="en-AU" altLang="ru-RU" sz="1200">
                <a:solidFill>
                  <a:schemeClr val="tx1"/>
                </a:solidFill>
                <a:latin typeface="Times New Roman" charset="0"/>
              </a:rPr>
              <a:pPr/>
              <a:t>37</a:t>
            </a:fld>
            <a:endParaRPr lang="en-AU" altLang="ru-RU" sz="1200">
              <a:solidFill>
                <a:schemeClr val="tx1"/>
              </a:solidFill>
              <a:latin typeface="Times New Roman"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4063368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995BC567-85BA-A346-ACBD-0BF31EC72FDB}" type="slidenum">
              <a:rPr lang="en-AU" altLang="ru-RU" sz="1200">
                <a:solidFill>
                  <a:schemeClr val="tx1"/>
                </a:solidFill>
                <a:latin typeface="Times New Roman" charset="0"/>
              </a:rPr>
              <a:pPr/>
              <a:t>38</a:t>
            </a:fld>
            <a:endParaRPr lang="en-AU" altLang="ru-RU" sz="1200">
              <a:solidFill>
                <a:schemeClr val="tx1"/>
              </a:solidFill>
              <a:latin typeface="Times New Roman" charset="0"/>
            </a:endParaRPr>
          </a:p>
        </p:txBody>
      </p:sp>
      <p:sp>
        <p:nvSpPr>
          <p:cNvPr id="71682" name="Rectangle 1026"/>
          <p:cNvSpPr>
            <a:spLocks noGrp="1" noRot="1" noChangeAspect="1" noChangeArrowheads="1" noTextEdit="1"/>
          </p:cNvSpPr>
          <p:nvPr>
            <p:ph type="sldImg"/>
          </p:nvPr>
        </p:nvSpPr>
        <p:spPr>
          <a:ln/>
        </p:spPr>
      </p:sp>
      <p:sp>
        <p:nvSpPr>
          <p:cNvPr id="7168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150430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234C9DEA-72EC-C849-9158-C89BD6B6FBCA}" type="slidenum">
              <a:rPr lang="en-AU" altLang="ru-RU" sz="1200">
                <a:solidFill>
                  <a:schemeClr val="tx1"/>
                </a:solidFill>
                <a:latin typeface="Times New Roman" charset="0"/>
              </a:rPr>
              <a:pPr/>
              <a:t>39</a:t>
            </a:fld>
            <a:endParaRPr lang="en-AU" altLang="ru-RU" sz="1200">
              <a:solidFill>
                <a:schemeClr val="tx1"/>
              </a:solidFill>
              <a:latin typeface="Times New Roman"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909253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D7AFC688-AAF8-3744-B1EB-6E1CBDACD493}" type="slidenum">
              <a:rPr lang="en-AU" altLang="ru-RU" sz="1200">
                <a:solidFill>
                  <a:schemeClr val="tx1"/>
                </a:solidFill>
                <a:latin typeface="Times New Roman" charset="0"/>
              </a:rPr>
              <a:pPr/>
              <a:t>40</a:t>
            </a:fld>
            <a:endParaRPr lang="en-AU" altLang="ru-RU" sz="1200">
              <a:solidFill>
                <a:schemeClr val="tx1"/>
              </a:solidFill>
              <a:latin typeface="Times New Roman"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dirty="0">
              <a:latin typeface="Times New Roman" charset="0"/>
              <a:ea typeface="ＭＳ Ｐゴシック" charset="-128"/>
            </a:endParaRPr>
          </a:p>
        </p:txBody>
      </p:sp>
    </p:spTree>
    <p:extLst>
      <p:ext uri="{BB962C8B-B14F-4D97-AF65-F5344CB8AC3E}">
        <p14:creationId xmlns:p14="http://schemas.microsoft.com/office/powerpoint/2010/main" val="4253552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31D9DCE7-A2EC-FC48-AE67-3DA12B5056A1}" type="slidenum">
              <a:rPr lang="en-US" altLang="ru-RU" sz="1200">
                <a:solidFill>
                  <a:schemeClr val="tx1"/>
                </a:solidFill>
              </a:rPr>
              <a:pPr/>
              <a:t>14</a:t>
            </a:fld>
            <a:endParaRPr lang="en-US" altLang="ru-RU" sz="1200">
              <a:solidFill>
                <a:schemeClr val="tx1"/>
              </a:solidFill>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xfrm>
            <a:off x="685800" y="4724400"/>
            <a:ext cx="5486400" cy="4475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he-IL" altLang="ru-RU">
              <a:latin typeface="Arial" charset="0"/>
              <a:ea typeface="ＭＳ Ｐゴシック" charset="-128"/>
            </a:endParaRPr>
          </a:p>
        </p:txBody>
      </p:sp>
    </p:spTree>
    <p:extLst>
      <p:ext uri="{BB962C8B-B14F-4D97-AF65-F5344CB8AC3E}">
        <p14:creationId xmlns:p14="http://schemas.microsoft.com/office/powerpoint/2010/main" val="3483281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D6A9163A-7689-1A47-B27E-FD410CE89AAD}" type="slidenum">
              <a:rPr lang="en-AU" altLang="ru-RU" sz="1200">
                <a:solidFill>
                  <a:schemeClr val="tx1"/>
                </a:solidFill>
                <a:latin typeface="Times New Roman" charset="0"/>
              </a:rPr>
              <a:pPr/>
              <a:t>41</a:t>
            </a:fld>
            <a:endParaRPr lang="en-AU" altLang="ru-RU" sz="1200">
              <a:solidFill>
                <a:schemeClr val="tx1"/>
              </a:solidFill>
              <a:latin typeface="Times New Roman" charset="0"/>
            </a:endParaRPr>
          </a:p>
        </p:txBody>
      </p:sp>
      <p:sp>
        <p:nvSpPr>
          <p:cNvPr id="75778" name="Rectangle 1026"/>
          <p:cNvSpPr>
            <a:spLocks noGrp="1" noRot="1" noChangeAspect="1" noChangeArrowheads="1" noTextEdit="1"/>
          </p:cNvSpPr>
          <p:nvPr>
            <p:ph type="sldImg"/>
          </p:nvPr>
        </p:nvSpPr>
        <p:spPr>
          <a:ln/>
        </p:spPr>
      </p:sp>
      <p:sp>
        <p:nvSpPr>
          <p:cNvPr id="7577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427765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48CE542C-49CC-AF4D-BC90-CD34028C1B9E}" type="slidenum">
              <a:rPr lang="en-AU" altLang="ru-RU" sz="1200">
                <a:solidFill>
                  <a:schemeClr val="tx1"/>
                </a:solidFill>
                <a:latin typeface="Times New Roman" charset="0"/>
              </a:rPr>
              <a:pPr/>
              <a:t>42</a:t>
            </a:fld>
            <a:endParaRPr lang="en-AU" altLang="ru-RU" sz="1200">
              <a:solidFill>
                <a:schemeClr val="tx1"/>
              </a:solidFill>
              <a:latin typeface="Times New Roman" charset="0"/>
            </a:endParaRPr>
          </a:p>
        </p:txBody>
      </p:sp>
      <p:sp>
        <p:nvSpPr>
          <p:cNvPr id="77826" name="Rectangle 1026"/>
          <p:cNvSpPr>
            <a:spLocks noGrp="1" noRot="1" noChangeAspect="1" noChangeArrowheads="1" noTextEdit="1"/>
          </p:cNvSpPr>
          <p:nvPr>
            <p:ph type="sldImg"/>
          </p:nvPr>
        </p:nvSpPr>
        <p:spPr>
          <a:ln/>
        </p:spPr>
      </p:sp>
      <p:sp>
        <p:nvSpPr>
          <p:cNvPr id="7782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592738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11613330-C9FC-6E49-9735-961A06D16B6F}" type="slidenum">
              <a:rPr lang="en-AU" altLang="ru-RU" sz="1200">
                <a:solidFill>
                  <a:schemeClr val="tx1"/>
                </a:solidFill>
                <a:latin typeface="Times New Roman" charset="0"/>
              </a:rPr>
              <a:pPr/>
              <a:t>44</a:t>
            </a:fld>
            <a:endParaRPr lang="en-AU" altLang="ru-RU" sz="1200">
              <a:solidFill>
                <a:schemeClr val="tx1"/>
              </a:solidFill>
              <a:latin typeface="Times New Roman" charset="0"/>
            </a:endParaRPr>
          </a:p>
        </p:txBody>
      </p:sp>
      <p:sp>
        <p:nvSpPr>
          <p:cNvPr id="80898" name="Rectangle 1026"/>
          <p:cNvSpPr>
            <a:spLocks noGrp="1" noRot="1" noChangeAspect="1" noChangeArrowheads="1" noTextEdit="1"/>
          </p:cNvSpPr>
          <p:nvPr>
            <p:ph type="sldImg"/>
          </p:nvPr>
        </p:nvSpPr>
        <p:spPr>
          <a:ln/>
        </p:spPr>
      </p:sp>
      <p:sp>
        <p:nvSpPr>
          <p:cNvPr id="8089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dirty="0">
              <a:latin typeface="Times New Roman" charset="0"/>
              <a:ea typeface="ＭＳ Ｐゴシック" charset="-128"/>
            </a:endParaRPr>
          </a:p>
        </p:txBody>
      </p:sp>
    </p:spTree>
    <p:extLst>
      <p:ext uri="{BB962C8B-B14F-4D97-AF65-F5344CB8AC3E}">
        <p14:creationId xmlns:p14="http://schemas.microsoft.com/office/powerpoint/2010/main" val="4194841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81DBDF7C-5E24-C84F-8B34-6882765E529E}" type="slidenum">
              <a:rPr lang="en-AU" altLang="ru-RU" sz="1200">
                <a:solidFill>
                  <a:schemeClr val="tx1"/>
                </a:solidFill>
                <a:latin typeface="Times New Roman" charset="0"/>
              </a:rPr>
              <a:pPr/>
              <a:t>45</a:t>
            </a:fld>
            <a:endParaRPr lang="en-AU" altLang="ru-RU" sz="1200">
              <a:solidFill>
                <a:schemeClr val="tx1"/>
              </a:solidFill>
              <a:latin typeface="Times New Roman" charset="0"/>
            </a:endParaRPr>
          </a:p>
        </p:txBody>
      </p:sp>
      <p:sp>
        <p:nvSpPr>
          <p:cNvPr id="84994" name="Rectangle 1026"/>
          <p:cNvSpPr>
            <a:spLocks noGrp="1" noRot="1" noChangeAspect="1" noChangeArrowheads="1" noTextEdit="1"/>
          </p:cNvSpPr>
          <p:nvPr>
            <p:ph type="sldImg"/>
          </p:nvPr>
        </p:nvSpPr>
        <p:spPr>
          <a:ln/>
        </p:spPr>
      </p:sp>
      <p:sp>
        <p:nvSpPr>
          <p:cNvPr id="84995"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4108782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8133F147-D4B9-7C47-A0BC-37ED847311AC}" type="slidenum">
              <a:rPr lang="en-AU" altLang="ru-RU" sz="1200">
                <a:solidFill>
                  <a:schemeClr val="tx1"/>
                </a:solidFill>
                <a:latin typeface="Times New Roman" charset="0"/>
              </a:rPr>
              <a:pPr/>
              <a:t>46</a:t>
            </a:fld>
            <a:endParaRPr lang="en-AU" altLang="ru-RU" sz="1200">
              <a:solidFill>
                <a:schemeClr val="tx1"/>
              </a:solidFill>
              <a:latin typeface="Times New Roman" charset="0"/>
            </a:endParaRPr>
          </a:p>
        </p:txBody>
      </p:sp>
      <p:sp>
        <p:nvSpPr>
          <p:cNvPr id="87042" name="Rectangle 1026"/>
          <p:cNvSpPr>
            <a:spLocks noGrp="1" noRot="1" noChangeAspect="1" noChangeArrowheads="1" noTextEdit="1"/>
          </p:cNvSpPr>
          <p:nvPr>
            <p:ph type="sldImg"/>
          </p:nvPr>
        </p:nvSpPr>
        <p:spPr>
          <a:ln/>
        </p:spPr>
      </p:sp>
      <p:sp>
        <p:nvSpPr>
          <p:cNvPr id="8704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219992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CF57D951-B2B7-5B44-A9AC-4D968A32DF4C}" type="slidenum">
              <a:rPr lang="en-AU" altLang="ru-RU" sz="1200">
                <a:solidFill>
                  <a:schemeClr val="tx1"/>
                </a:solidFill>
                <a:latin typeface="Times New Roman" charset="0"/>
              </a:rPr>
              <a:pPr/>
              <a:t>47</a:t>
            </a:fld>
            <a:endParaRPr lang="en-AU" altLang="ru-RU" sz="1200">
              <a:solidFill>
                <a:schemeClr val="tx1"/>
              </a:solidFill>
              <a:latin typeface="Times New Roman" charset="0"/>
            </a:endParaRPr>
          </a:p>
        </p:txBody>
      </p:sp>
      <p:sp>
        <p:nvSpPr>
          <p:cNvPr id="89090" name="Rectangle 1026"/>
          <p:cNvSpPr>
            <a:spLocks noGrp="1" noRot="1" noChangeAspect="1" noChangeArrowheads="1" noTextEdit="1"/>
          </p:cNvSpPr>
          <p:nvPr>
            <p:ph type="sldImg"/>
          </p:nvPr>
        </p:nvSpPr>
        <p:spPr>
          <a:ln/>
        </p:spPr>
      </p:sp>
      <p:sp>
        <p:nvSpPr>
          <p:cNvPr id="8909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240303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2E2A06D2-3C2C-B846-85A2-33509E007CFC}" type="slidenum">
              <a:rPr lang="en-AU" altLang="ru-RU" sz="1200">
                <a:solidFill>
                  <a:schemeClr val="tx1"/>
                </a:solidFill>
                <a:latin typeface="Times New Roman" charset="0"/>
              </a:rPr>
              <a:pPr/>
              <a:t>48</a:t>
            </a:fld>
            <a:endParaRPr lang="en-AU" altLang="ru-RU" sz="1200">
              <a:solidFill>
                <a:schemeClr val="tx1"/>
              </a:solidFill>
              <a:latin typeface="Times New Roman" charset="0"/>
            </a:endParaRPr>
          </a:p>
        </p:txBody>
      </p:sp>
      <p:sp>
        <p:nvSpPr>
          <p:cNvPr id="91138" name="Rectangle 1026"/>
          <p:cNvSpPr>
            <a:spLocks noGrp="1" noRot="1" noChangeAspect="1" noChangeArrowheads="1" noTextEdit="1"/>
          </p:cNvSpPr>
          <p:nvPr>
            <p:ph type="sldImg"/>
          </p:nvPr>
        </p:nvSpPr>
        <p:spPr>
          <a:ln/>
        </p:spPr>
      </p:sp>
      <p:sp>
        <p:nvSpPr>
          <p:cNvPr id="9113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19017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82AB201A-8E6C-DB46-B946-732880FF9158}" type="slidenum">
              <a:rPr lang="en-AU" altLang="ru-RU" sz="1200">
                <a:solidFill>
                  <a:schemeClr val="tx1"/>
                </a:solidFill>
                <a:latin typeface="Times New Roman" charset="0"/>
              </a:rPr>
              <a:pPr/>
              <a:t>49</a:t>
            </a:fld>
            <a:endParaRPr lang="en-AU" altLang="ru-RU" sz="1200">
              <a:solidFill>
                <a:schemeClr val="tx1"/>
              </a:solidFill>
              <a:latin typeface="Times New Roman" charset="0"/>
            </a:endParaRPr>
          </a:p>
        </p:txBody>
      </p:sp>
      <p:sp>
        <p:nvSpPr>
          <p:cNvPr id="93186" name="Rectangle 1026"/>
          <p:cNvSpPr>
            <a:spLocks noGrp="1" noRot="1" noChangeAspect="1" noChangeArrowheads="1" noTextEdit="1"/>
          </p:cNvSpPr>
          <p:nvPr>
            <p:ph type="sldImg"/>
          </p:nvPr>
        </p:nvSpPr>
        <p:spPr>
          <a:ln/>
        </p:spPr>
      </p:sp>
      <p:sp>
        <p:nvSpPr>
          <p:cNvPr id="9318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894963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60FA642C-C584-EE42-8F9C-FE5C2637518A}" type="slidenum">
              <a:rPr lang="en-AU" altLang="ru-RU" sz="1200">
                <a:solidFill>
                  <a:schemeClr val="tx1"/>
                </a:solidFill>
                <a:latin typeface="Times New Roman" charset="0"/>
              </a:rPr>
              <a:pPr/>
              <a:t>50</a:t>
            </a:fld>
            <a:endParaRPr lang="en-AU" altLang="ru-RU" sz="1200">
              <a:solidFill>
                <a:schemeClr val="tx1"/>
              </a:solidFill>
              <a:latin typeface="Times New Roman" charset="0"/>
            </a:endParaRPr>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2436422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BF96FBD4-56AA-5249-A928-112526F2BB80}" type="slidenum">
              <a:rPr lang="en-AU" altLang="ru-RU" sz="1200">
                <a:solidFill>
                  <a:schemeClr val="tx1"/>
                </a:solidFill>
                <a:latin typeface="Times New Roman" charset="0"/>
              </a:rPr>
              <a:pPr/>
              <a:t>51</a:t>
            </a:fld>
            <a:endParaRPr lang="en-AU" altLang="ru-RU" sz="1200">
              <a:solidFill>
                <a:schemeClr val="tx1"/>
              </a:solidFill>
              <a:latin typeface="Times New Roman" charset="0"/>
            </a:endParaRPr>
          </a:p>
        </p:txBody>
      </p:sp>
      <p:sp>
        <p:nvSpPr>
          <p:cNvPr id="97282" name="Rectangle 1026"/>
          <p:cNvSpPr>
            <a:spLocks noGrp="1" noRot="1" noChangeAspect="1" noChangeArrowheads="1" noTextEdit="1"/>
          </p:cNvSpPr>
          <p:nvPr>
            <p:ph type="sldImg"/>
          </p:nvPr>
        </p:nvSpPr>
        <p:spPr>
          <a:ln/>
        </p:spPr>
      </p:sp>
      <p:sp>
        <p:nvSpPr>
          <p:cNvPr id="9728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39852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A87CD285-A905-C54B-A6FD-1B95DFCE9CB9}" type="slidenum">
              <a:rPr lang="en-US" altLang="ru-RU" sz="1200">
                <a:solidFill>
                  <a:schemeClr val="tx1"/>
                </a:solidFill>
              </a:rPr>
              <a:pPr/>
              <a:t>15</a:t>
            </a:fld>
            <a:endParaRPr lang="en-US" altLang="ru-RU" sz="1200">
              <a:solidFill>
                <a:schemeClr val="tx1"/>
              </a:solidFill>
            </a:endParaRPr>
          </a:p>
        </p:txBody>
      </p:sp>
      <p:sp>
        <p:nvSpPr>
          <p:cNvPr id="44034" name="Rectangle 2"/>
          <p:cNvSpPr>
            <a:spLocks noGrp="1" noRot="1" noChangeAspect="1" noChangeArrowheads="1" noTextEdit="1"/>
          </p:cNvSpPr>
          <p:nvPr>
            <p:ph type="sldImg"/>
          </p:nvPr>
        </p:nvSpPr>
        <p:spPr>
          <a:xfrm>
            <a:off x="942975" y="746125"/>
            <a:ext cx="4975225" cy="3730625"/>
          </a:xfrm>
          <a:ln/>
        </p:spPr>
      </p:sp>
      <p:sp>
        <p:nvSpPr>
          <p:cNvPr id="44035" name="Rectangle 3"/>
          <p:cNvSpPr>
            <a:spLocks noGrp="1" noChangeArrowheads="1"/>
          </p:cNvSpPr>
          <p:nvPr>
            <p:ph type="body" idx="1"/>
          </p:nvPr>
        </p:nvSpPr>
        <p:spPr>
          <a:xfrm>
            <a:off x="685800" y="4724400"/>
            <a:ext cx="5486400" cy="4475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he-IL" altLang="ru-RU">
              <a:latin typeface="Arial" charset="0"/>
              <a:ea typeface="ＭＳ Ｐゴシック" charset="-128"/>
            </a:endParaRPr>
          </a:p>
        </p:txBody>
      </p:sp>
    </p:spTree>
    <p:extLst>
      <p:ext uri="{BB962C8B-B14F-4D97-AF65-F5344CB8AC3E}">
        <p14:creationId xmlns:p14="http://schemas.microsoft.com/office/powerpoint/2010/main" val="2474770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4833D9F4-F877-9743-A3E2-8D89FFD3EA37}" type="slidenum">
              <a:rPr lang="en-AU" altLang="ru-RU" sz="1200">
                <a:solidFill>
                  <a:schemeClr val="tx1"/>
                </a:solidFill>
                <a:latin typeface="Times New Roman" charset="0"/>
              </a:rPr>
              <a:pPr/>
              <a:t>52</a:t>
            </a:fld>
            <a:endParaRPr lang="en-AU" altLang="ru-RU" sz="1200">
              <a:solidFill>
                <a:schemeClr val="tx1"/>
              </a:solidFill>
              <a:latin typeface="Times New Roman" charset="0"/>
            </a:endParaRPr>
          </a:p>
        </p:txBody>
      </p:sp>
      <p:sp>
        <p:nvSpPr>
          <p:cNvPr id="99330" name="Rectangle 1026"/>
          <p:cNvSpPr>
            <a:spLocks noGrp="1" noRot="1" noChangeAspect="1" noChangeArrowheads="1" noTextEdit="1"/>
          </p:cNvSpPr>
          <p:nvPr>
            <p:ph type="sldImg"/>
          </p:nvPr>
        </p:nvSpPr>
        <p:spPr>
          <a:ln/>
        </p:spPr>
      </p:sp>
      <p:sp>
        <p:nvSpPr>
          <p:cNvPr id="9933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771257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682926A9-B4D7-9747-91E2-A6CECE0BA74F}" type="slidenum">
              <a:rPr lang="en-AU" altLang="ru-RU" sz="1200">
                <a:solidFill>
                  <a:schemeClr val="tx1"/>
                </a:solidFill>
                <a:latin typeface="Times New Roman" charset="0"/>
              </a:rPr>
              <a:pPr/>
              <a:t>53</a:t>
            </a:fld>
            <a:endParaRPr lang="en-AU" altLang="ru-RU" sz="1200">
              <a:solidFill>
                <a:schemeClr val="tx1"/>
              </a:solidFill>
              <a:latin typeface="Times New Roman" charset="0"/>
            </a:endParaRPr>
          </a:p>
        </p:txBody>
      </p:sp>
      <p:sp>
        <p:nvSpPr>
          <p:cNvPr id="101378" name="Rectangle 1026"/>
          <p:cNvSpPr>
            <a:spLocks noGrp="1" noRot="1" noChangeAspect="1" noChangeArrowheads="1" noTextEdit="1"/>
          </p:cNvSpPr>
          <p:nvPr>
            <p:ph type="sldImg"/>
          </p:nvPr>
        </p:nvSpPr>
        <p:spPr>
          <a:ln/>
        </p:spPr>
      </p:sp>
      <p:sp>
        <p:nvSpPr>
          <p:cNvPr id="10137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478455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8498DD1B-B3F5-6D4B-9531-88D01321D635}" type="slidenum">
              <a:rPr lang="en-AU" altLang="ru-RU" sz="1200">
                <a:solidFill>
                  <a:schemeClr val="tx1"/>
                </a:solidFill>
                <a:latin typeface="Times New Roman" charset="0"/>
              </a:rPr>
              <a:pPr/>
              <a:t>54</a:t>
            </a:fld>
            <a:endParaRPr lang="en-AU" altLang="ru-RU" sz="1200">
              <a:solidFill>
                <a:schemeClr val="tx1"/>
              </a:solidFill>
              <a:latin typeface="Times New Roman" charset="0"/>
            </a:endParaRPr>
          </a:p>
        </p:txBody>
      </p:sp>
      <p:sp>
        <p:nvSpPr>
          <p:cNvPr id="103426" name="Rectangle 1026"/>
          <p:cNvSpPr>
            <a:spLocks noGrp="1" noRot="1" noChangeAspect="1" noChangeArrowheads="1" noTextEdit="1"/>
          </p:cNvSpPr>
          <p:nvPr>
            <p:ph type="sldImg"/>
          </p:nvPr>
        </p:nvSpPr>
        <p:spPr>
          <a:ln/>
        </p:spPr>
      </p:sp>
      <p:sp>
        <p:nvSpPr>
          <p:cNvPr id="10342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4083880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819B2428-000C-D04E-810D-1CA06CCB2AB9}" type="slidenum">
              <a:rPr lang="en-AU" altLang="ru-RU" sz="1200">
                <a:solidFill>
                  <a:schemeClr val="tx1"/>
                </a:solidFill>
                <a:latin typeface="Times New Roman" charset="0"/>
              </a:rPr>
              <a:pPr/>
              <a:t>56</a:t>
            </a:fld>
            <a:endParaRPr lang="en-AU" altLang="ru-RU" sz="1200">
              <a:solidFill>
                <a:schemeClr val="tx1"/>
              </a:solidFill>
              <a:latin typeface="Times New Roman" charset="0"/>
            </a:endParaRPr>
          </a:p>
        </p:txBody>
      </p:sp>
      <p:sp>
        <p:nvSpPr>
          <p:cNvPr id="105474" name="Rectangle 2"/>
          <p:cNvSpPr>
            <a:spLocks noGrp="1" noRot="1" noChangeAspect="1" noChangeArrowheads="1" noTextEdit="1"/>
          </p:cNvSpPr>
          <p:nvPr>
            <p:ph type="sldImg"/>
          </p:nvPr>
        </p:nvSpPr>
        <p:spPr>
          <a:xfrm>
            <a:off x="944563" y="747713"/>
            <a:ext cx="4970462" cy="3727450"/>
          </a:xfrm>
          <a:ln/>
        </p:spPr>
      </p:sp>
      <p:sp>
        <p:nvSpPr>
          <p:cNvPr id="105475" name="Rectangle 3"/>
          <p:cNvSpPr>
            <a:spLocks noGrp="1" noChangeArrowheads="1"/>
          </p:cNvSpPr>
          <p:nvPr>
            <p:ph type="body" idx="1"/>
          </p:nvPr>
        </p:nvSpPr>
        <p:spPr>
          <a:xfrm>
            <a:off x="912813" y="4724400"/>
            <a:ext cx="5032375" cy="4473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526941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0D8F61D8-AEFE-1346-BDFC-CE527102F554}" type="slidenum">
              <a:rPr lang="en-AU" altLang="ru-RU" sz="1200">
                <a:solidFill>
                  <a:schemeClr val="tx1"/>
                </a:solidFill>
                <a:latin typeface="Times New Roman" charset="0"/>
              </a:rPr>
              <a:pPr/>
              <a:t>57</a:t>
            </a:fld>
            <a:endParaRPr lang="en-AU" altLang="ru-RU" sz="1200">
              <a:solidFill>
                <a:schemeClr val="tx1"/>
              </a:solidFill>
              <a:latin typeface="Times New Roman" charset="0"/>
            </a:endParaRPr>
          </a:p>
        </p:txBody>
      </p:sp>
      <p:sp>
        <p:nvSpPr>
          <p:cNvPr id="107522" name="Rectangle 2"/>
          <p:cNvSpPr>
            <a:spLocks noGrp="1" noRot="1" noChangeAspect="1" noChangeArrowheads="1" noTextEdit="1"/>
          </p:cNvSpPr>
          <p:nvPr>
            <p:ph type="sldImg"/>
          </p:nvPr>
        </p:nvSpPr>
        <p:spPr>
          <a:xfrm>
            <a:off x="944563" y="747713"/>
            <a:ext cx="4970462" cy="3727450"/>
          </a:xfrm>
          <a:ln/>
        </p:spPr>
      </p:sp>
      <p:sp>
        <p:nvSpPr>
          <p:cNvPr id="107523" name="Rectangle 3"/>
          <p:cNvSpPr>
            <a:spLocks noGrp="1" noChangeArrowheads="1"/>
          </p:cNvSpPr>
          <p:nvPr>
            <p:ph type="body" idx="1"/>
          </p:nvPr>
        </p:nvSpPr>
        <p:spPr>
          <a:xfrm>
            <a:off x="912813" y="4724400"/>
            <a:ext cx="5032375" cy="4473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2814161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914B3176-A25F-EA4E-AC7E-2524A04CB0CD}" type="slidenum">
              <a:rPr lang="en-AU" altLang="ru-RU" sz="1200">
                <a:solidFill>
                  <a:schemeClr val="tx1"/>
                </a:solidFill>
                <a:latin typeface="Times New Roman" charset="0"/>
              </a:rPr>
              <a:pPr/>
              <a:t>59</a:t>
            </a:fld>
            <a:endParaRPr lang="en-AU" altLang="ru-RU" sz="1200">
              <a:solidFill>
                <a:schemeClr val="tx1"/>
              </a:solidFill>
              <a:latin typeface="Times New Roman" charset="0"/>
            </a:endParaRP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226499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A0960D53-FC2A-B340-8004-7AD350514081}" type="slidenum">
              <a:rPr lang="en-AU" altLang="ru-RU" sz="1200">
                <a:solidFill>
                  <a:schemeClr val="tx1"/>
                </a:solidFill>
                <a:latin typeface="Times New Roman" charset="0"/>
              </a:rPr>
              <a:pPr/>
              <a:t>60</a:t>
            </a:fld>
            <a:endParaRPr lang="en-AU" altLang="ru-RU" sz="1200">
              <a:solidFill>
                <a:schemeClr val="tx1"/>
              </a:solidFill>
              <a:latin typeface="Times New Roman"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2027033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AC14A117-36E6-A845-9D40-2F35FFCB1987}" type="slidenum">
              <a:rPr lang="en-AU" altLang="ru-RU" sz="1200">
                <a:solidFill>
                  <a:schemeClr val="tx1"/>
                </a:solidFill>
                <a:latin typeface="Times New Roman" charset="0"/>
              </a:rPr>
              <a:pPr/>
              <a:t>61</a:t>
            </a:fld>
            <a:endParaRPr lang="en-AU" altLang="ru-RU" sz="1200">
              <a:solidFill>
                <a:schemeClr val="tx1"/>
              </a:solidFill>
              <a:latin typeface="Times New Roman" charset="0"/>
            </a:endParaRP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923584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0951BF22-A78F-EF45-A876-9C4BB8B4D5FF}" type="slidenum">
              <a:rPr lang="en-AU" altLang="ru-RU" sz="1200">
                <a:solidFill>
                  <a:schemeClr val="tx1"/>
                </a:solidFill>
                <a:latin typeface="Times New Roman" charset="0"/>
              </a:rPr>
              <a:pPr/>
              <a:t>62</a:t>
            </a:fld>
            <a:endParaRPr lang="en-AU" altLang="ru-RU" sz="1200">
              <a:solidFill>
                <a:schemeClr val="tx1"/>
              </a:solidFill>
              <a:latin typeface="Times New Roman" charset="0"/>
            </a:endParaRPr>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800418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3CAF5604-B5DC-254B-935C-90AD74354175}" type="slidenum">
              <a:rPr lang="en-AU" altLang="ru-RU" sz="1200">
                <a:solidFill>
                  <a:schemeClr val="tx1"/>
                </a:solidFill>
                <a:latin typeface="Times New Roman" charset="0"/>
              </a:rPr>
              <a:pPr/>
              <a:t>63</a:t>
            </a:fld>
            <a:endParaRPr lang="en-AU" altLang="ru-RU" sz="1200">
              <a:solidFill>
                <a:schemeClr val="tx1"/>
              </a:solidFill>
              <a:latin typeface="Times New Roman"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471745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EC3505AD-2038-6040-A1D8-906CD128C846}" type="slidenum">
              <a:rPr lang="en-US" altLang="ru-RU" sz="1200">
                <a:solidFill>
                  <a:schemeClr val="tx1"/>
                </a:solidFill>
              </a:rPr>
              <a:pPr/>
              <a:t>16</a:t>
            </a:fld>
            <a:endParaRPr lang="en-US" altLang="ru-RU" sz="1200">
              <a:solidFill>
                <a:schemeClr val="tx1"/>
              </a:solidFill>
            </a:endParaRPr>
          </a:p>
        </p:txBody>
      </p:sp>
      <p:sp>
        <p:nvSpPr>
          <p:cNvPr id="46082" name="Rectangle 2"/>
          <p:cNvSpPr>
            <a:spLocks noGrp="1" noRot="1" noChangeAspect="1" noChangeArrowheads="1" noTextEdit="1"/>
          </p:cNvSpPr>
          <p:nvPr>
            <p:ph type="sldImg"/>
          </p:nvPr>
        </p:nvSpPr>
        <p:spPr>
          <a:xfrm>
            <a:off x="942975" y="746125"/>
            <a:ext cx="4975225" cy="3730625"/>
          </a:xfrm>
          <a:ln/>
        </p:spPr>
      </p:sp>
      <p:sp>
        <p:nvSpPr>
          <p:cNvPr id="46083" name="Rectangle 3"/>
          <p:cNvSpPr>
            <a:spLocks noGrp="1" noChangeArrowheads="1"/>
          </p:cNvSpPr>
          <p:nvPr>
            <p:ph type="body" idx="1"/>
          </p:nvPr>
        </p:nvSpPr>
        <p:spPr>
          <a:xfrm>
            <a:off x="685800" y="4724400"/>
            <a:ext cx="5486400" cy="4475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he-IL" altLang="ru-RU">
              <a:latin typeface="Arial" charset="0"/>
              <a:ea typeface="ＭＳ Ｐゴシック" charset="-128"/>
            </a:endParaRPr>
          </a:p>
        </p:txBody>
      </p:sp>
    </p:spTree>
    <p:extLst>
      <p:ext uri="{BB962C8B-B14F-4D97-AF65-F5344CB8AC3E}">
        <p14:creationId xmlns:p14="http://schemas.microsoft.com/office/powerpoint/2010/main" val="1872211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E4E5D574-F6E9-B648-9E59-30A6AD71C730}" type="slidenum">
              <a:rPr lang="en-AU" altLang="ru-RU" sz="1200">
                <a:solidFill>
                  <a:schemeClr val="tx1"/>
                </a:solidFill>
                <a:latin typeface="Times New Roman" charset="0"/>
              </a:rPr>
              <a:pPr/>
              <a:t>64</a:t>
            </a:fld>
            <a:endParaRPr lang="en-AU" altLang="ru-RU" sz="1200">
              <a:solidFill>
                <a:schemeClr val="tx1"/>
              </a:solidFill>
              <a:latin typeface="Times New Roman"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2487545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82DE9BCC-61F0-834E-81B5-6AADEE1ACA86}" type="slidenum">
              <a:rPr lang="en-AU" altLang="ru-RU" sz="1200">
                <a:solidFill>
                  <a:schemeClr val="tx1"/>
                </a:solidFill>
                <a:latin typeface="Times New Roman" charset="0"/>
              </a:rPr>
              <a:pPr/>
              <a:t>65</a:t>
            </a:fld>
            <a:endParaRPr lang="en-AU" altLang="ru-RU" sz="1200">
              <a:solidFill>
                <a:schemeClr val="tx1"/>
              </a:solidFill>
              <a:latin typeface="Times New Roman"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056318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93CFE92A-6F6E-3C44-8850-6BF937C555DB}" type="slidenum">
              <a:rPr lang="en-AU" altLang="ru-RU" sz="1200">
                <a:solidFill>
                  <a:schemeClr val="tx1"/>
                </a:solidFill>
                <a:latin typeface="Times New Roman" charset="0"/>
              </a:rPr>
              <a:pPr/>
              <a:t>66</a:t>
            </a:fld>
            <a:endParaRPr lang="en-AU" altLang="ru-RU" sz="1200">
              <a:solidFill>
                <a:schemeClr val="tx1"/>
              </a:solidFill>
              <a:latin typeface="Times New Roman"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36889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423DEA16-2582-E94A-A52C-3E7B907F34DA}" type="slidenum">
              <a:rPr lang="en-AU" altLang="ru-RU" sz="1200">
                <a:solidFill>
                  <a:schemeClr val="tx1"/>
                </a:solidFill>
                <a:latin typeface="Times New Roman" charset="0"/>
              </a:rPr>
              <a:pPr/>
              <a:t>67</a:t>
            </a:fld>
            <a:endParaRPr lang="en-AU" altLang="ru-RU" sz="1200">
              <a:solidFill>
                <a:schemeClr val="tx1"/>
              </a:solidFill>
              <a:latin typeface="Times New Roman"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554293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A415F807-33FB-5F46-96C8-B326214D7C00}" type="slidenum">
              <a:rPr lang="en-AU" altLang="ru-RU" sz="1200">
                <a:solidFill>
                  <a:schemeClr val="tx1"/>
                </a:solidFill>
                <a:latin typeface="Times New Roman" charset="0"/>
              </a:rPr>
              <a:pPr/>
              <a:t>69</a:t>
            </a:fld>
            <a:endParaRPr lang="en-AU" altLang="ru-RU" sz="1200">
              <a:solidFill>
                <a:schemeClr val="tx1"/>
              </a:solidFill>
              <a:latin typeface="Times New Roman"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531980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2FB533B3-9491-C345-B103-E811E21288B6}" type="slidenum">
              <a:rPr lang="en-AU" altLang="ru-RU" sz="1200">
                <a:solidFill>
                  <a:schemeClr val="tx1"/>
                </a:solidFill>
                <a:latin typeface="Times New Roman" charset="0"/>
              </a:rPr>
              <a:pPr/>
              <a:t>70</a:t>
            </a:fld>
            <a:endParaRPr lang="en-AU" altLang="ru-RU" sz="1200">
              <a:solidFill>
                <a:schemeClr val="tx1"/>
              </a:solidFill>
              <a:latin typeface="Times New Roman"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652041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0395BC27-5588-9E4E-81DF-84ED427D497C}" type="slidenum">
              <a:rPr lang="en-AU" altLang="ru-RU" sz="1200">
                <a:solidFill>
                  <a:schemeClr val="tx1"/>
                </a:solidFill>
                <a:latin typeface="Times New Roman" charset="0"/>
              </a:rPr>
              <a:pPr/>
              <a:t>71</a:t>
            </a:fld>
            <a:endParaRPr lang="en-AU" altLang="ru-RU" sz="1200">
              <a:solidFill>
                <a:schemeClr val="tx1"/>
              </a:solidFill>
              <a:latin typeface="Times New Roman"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293831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826BF744-88FC-3949-85B0-F760232504F8}" type="slidenum">
              <a:rPr lang="en-AU" altLang="ru-RU" sz="1200">
                <a:solidFill>
                  <a:schemeClr val="tx1"/>
                </a:solidFill>
                <a:latin typeface="Times New Roman" charset="0"/>
              </a:rPr>
              <a:pPr/>
              <a:t>72</a:t>
            </a:fld>
            <a:endParaRPr lang="en-AU" altLang="ru-RU" sz="1200">
              <a:solidFill>
                <a:schemeClr val="tx1"/>
              </a:solidFill>
              <a:latin typeface="Times New Roman"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482861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87B0EC62-0E12-CB44-AC77-124DF9779187}" type="slidenum">
              <a:rPr lang="en-AU" altLang="ru-RU" sz="1200">
                <a:solidFill>
                  <a:schemeClr val="tx1"/>
                </a:solidFill>
                <a:latin typeface="Times New Roman" charset="0"/>
              </a:rPr>
              <a:pPr/>
              <a:t>73</a:t>
            </a:fld>
            <a:endParaRPr lang="en-AU" altLang="ru-RU" sz="1200">
              <a:solidFill>
                <a:schemeClr val="tx1"/>
              </a:solidFill>
              <a:latin typeface="Times New Roman" charset="0"/>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2593983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9673F06C-C815-0E41-87C6-51AC7194C6F7}" type="slidenum">
              <a:rPr lang="en-AU" altLang="ru-RU" sz="1200">
                <a:solidFill>
                  <a:schemeClr val="tx1"/>
                </a:solidFill>
                <a:latin typeface="Times New Roman" charset="0"/>
              </a:rPr>
              <a:pPr/>
              <a:t>74</a:t>
            </a:fld>
            <a:endParaRPr lang="en-AU" altLang="ru-RU" sz="1200">
              <a:solidFill>
                <a:schemeClr val="tx1"/>
              </a:solidFill>
              <a:latin typeface="Times New Roman" charset="0"/>
            </a:endParaRPr>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70185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F9629370-CE62-F04F-B2C9-F7D6325E4EAE}" type="slidenum">
              <a:rPr lang="en-AU" altLang="ru-RU" sz="1200">
                <a:solidFill>
                  <a:schemeClr val="tx1"/>
                </a:solidFill>
                <a:latin typeface="Times New Roman" charset="0"/>
              </a:rPr>
              <a:pPr/>
              <a:t>17</a:t>
            </a:fld>
            <a:endParaRPr lang="en-AU" altLang="ru-RU" sz="1200">
              <a:solidFill>
                <a:schemeClr val="tx1"/>
              </a:solidFill>
              <a:latin typeface="Times New Roman" charset="0"/>
            </a:endParaRPr>
          </a:p>
        </p:txBody>
      </p:sp>
      <p:sp>
        <p:nvSpPr>
          <p:cNvPr id="48130" name="Rectangle 1026"/>
          <p:cNvSpPr>
            <a:spLocks noGrp="1" noRot="1" noChangeAspect="1" noChangeArrowheads="1" noTextEdit="1"/>
          </p:cNvSpPr>
          <p:nvPr>
            <p:ph type="sldImg"/>
          </p:nvPr>
        </p:nvSpPr>
        <p:spPr>
          <a:ln/>
        </p:spPr>
      </p:sp>
      <p:sp>
        <p:nvSpPr>
          <p:cNvPr id="4813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597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403D0919-0D1E-864A-95EF-049F22B8C4D2}" type="slidenum">
              <a:rPr lang="en-AU" altLang="ru-RU" sz="1200">
                <a:solidFill>
                  <a:schemeClr val="tx1"/>
                </a:solidFill>
                <a:latin typeface="Times New Roman" charset="0"/>
              </a:rPr>
              <a:pPr/>
              <a:t>75</a:t>
            </a:fld>
            <a:endParaRPr lang="en-AU" altLang="ru-RU" sz="1200">
              <a:solidFill>
                <a:schemeClr val="tx1"/>
              </a:solidFill>
              <a:latin typeface="Times New Roman" charset="0"/>
            </a:endParaRPr>
          </a:p>
        </p:txBody>
      </p:sp>
      <p:sp>
        <p:nvSpPr>
          <p:cNvPr id="140290" name="Rectangle 2050"/>
          <p:cNvSpPr>
            <a:spLocks noGrp="1" noRot="1" noChangeAspect="1" noChangeArrowheads="1" noTextEdit="1"/>
          </p:cNvSpPr>
          <p:nvPr>
            <p:ph type="sldImg"/>
          </p:nvPr>
        </p:nvSpPr>
        <p:spPr>
          <a:ln/>
        </p:spPr>
      </p:sp>
      <p:sp>
        <p:nvSpPr>
          <p:cNvPr id="140291" name="Rectangle 205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1282162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effectLst/>
              </a:rPr>
              <a:t>Представление связанного списка зависит от участия многих объектов (см. Рисунок )</a:t>
            </a:r>
          </a:p>
          <a:p>
            <a:r>
              <a:rPr lang="ru-RU" dirty="0">
                <a:effectLst/>
              </a:rPr>
              <a:t>Как экземпляр связанного списка должен быть сокращен по первому разряду узел списка, известный как голова. </a:t>
            </a:r>
          </a:p>
          <a:p>
            <a:r>
              <a:rPr lang="ru-RU" dirty="0">
                <a:effectLst/>
              </a:rPr>
              <a:t>Невидимые ссылки на голову, не было бы никакого дискомфорта найти этот узел (или условно любые другие).</a:t>
            </a:r>
          </a:p>
          <a:p>
            <a:r>
              <a:rPr lang="ru-RU" dirty="0">
                <a:effectLst/>
              </a:rPr>
              <a:t> Последний список известных как хвост. Хвост списка можно найти, перейдя связанный список — строение с головой и переход от одного участка к другому следу следующая ссылка каждого узла. Мы организуем развитие хвоста как узла с нулевым значением. следующая ссылка. Этот процесс также известен как переход по ссылке или переход по указателю. Однако сохранение отчетливых ссылок на хвостовой узел является общей эффективностью для избежать такого обхода. Аналогично, для экземпляра связанного списка обычно вести подсчет общего количества источников, список (также известный как размер списка), чтобы избежать обхода списка для подсчета узлов.</a:t>
            </a:r>
            <a:endParaRPr lang="ru-TR" dirty="0"/>
          </a:p>
        </p:txBody>
      </p:sp>
      <p:sp>
        <p:nvSpPr>
          <p:cNvPr id="4" name="Номер слайда 3"/>
          <p:cNvSpPr>
            <a:spLocks noGrp="1"/>
          </p:cNvSpPr>
          <p:nvPr>
            <p:ph type="sldNum" sz="quarter" idx="5"/>
          </p:nvPr>
        </p:nvSpPr>
        <p:spPr/>
        <p:txBody>
          <a:bodyPr/>
          <a:lstStyle/>
          <a:p>
            <a:fld id="{53F20806-F0D2-174C-AC4F-53DB30FE7C14}" type="slidenum">
              <a:rPr lang="ru-RU" smtClean="0"/>
              <a:t>18</a:t>
            </a:fld>
            <a:endParaRPr lang="ru-RU"/>
          </a:p>
        </p:txBody>
      </p:sp>
    </p:spTree>
    <p:extLst>
      <p:ext uri="{BB962C8B-B14F-4D97-AF65-F5344CB8AC3E}">
        <p14:creationId xmlns:p14="http://schemas.microsoft.com/office/powerpoint/2010/main" val="396350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TR" dirty="0"/>
          </a:p>
        </p:txBody>
      </p:sp>
      <p:sp>
        <p:nvSpPr>
          <p:cNvPr id="4" name="Номер слайда 3"/>
          <p:cNvSpPr>
            <a:spLocks noGrp="1"/>
          </p:cNvSpPr>
          <p:nvPr>
            <p:ph type="sldNum" sz="quarter" idx="5"/>
          </p:nvPr>
        </p:nvSpPr>
        <p:spPr/>
        <p:txBody>
          <a:bodyPr/>
          <a:lstStyle/>
          <a:p>
            <a:fld id="{53F20806-F0D2-174C-AC4F-53DB30FE7C14}" type="slidenum">
              <a:rPr lang="ru-RU" smtClean="0"/>
              <a:t>19</a:t>
            </a:fld>
            <a:endParaRPr lang="ru-RU"/>
          </a:p>
        </p:txBody>
      </p:sp>
    </p:spTree>
    <p:extLst>
      <p:ext uri="{BB962C8B-B14F-4D97-AF65-F5344CB8AC3E}">
        <p14:creationId xmlns:p14="http://schemas.microsoft.com/office/powerpoint/2010/main" val="1811496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F9629370-CE62-F04F-B2C9-F7D6325E4EAE}" type="slidenum">
              <a:rPr lang="en-AU" altLang="ru-RU" sz="1200">
                <a:solidFill>
                  <a:schemeClr val="tx1"/>
                </a:solidFill>
                <a:latin typeface="Times New Roman" charset="0"/>
              </a:rPr>
              <a:pPr/>
              <a:t>26</a:t>
            </a:fld>
            <a:endParaRPr lang="en-AU" altLang="ru-RU" sz="1200">
              <a:solidFill>
                <a:schemeClr val="tx1"/>
              </a:solidFill>
              <a:latin typeface="Times New Roman" charset="0"/>
            </a:endParaRPr>
          </a:p>
        </p:txBody>
      </p:sp>
      <p:sp>
        <p:nvSpPr>
          <p:cNvPr id="48130" name="Rectangle 1026"/>
          <p:cNvSpPr>
            <a:spLocks noGrp="1" noRot="1" noChangeAspect="1" noChangeArrowheads="1" noTextEdit="1"/>
          </p:cNvSpPr>
          <p:nvPr>
            <p:ph type="sldImg"/>
          </p:nvPr>
        </p:nvSpPr>
        <p:spPr>
          <a:ln/>
        </p:spPr>
      </p:sp>
      <p:sp>
        <p:nvSpPr>
          <p:cNvPr id="4813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2760189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F30A1B45-042C-0F4A-BDEC-05EC8FED9E84}" type="slidenum">
              <a:rPr lang="en-AU" altLang="ru-RU" sz="1200">
                <a:solidFill>
                  <a:schemeClr val="tx1"/>
                </a:solidFill>
                <a:latin typeface="Times New Roman" charset="0"/>
              </a:rPr>
              <a:pPr/>
              <a:t>30</a:t>
            </a:fld>
            <a:endParaRPr lang="en-AU" altLang="ru-RU" sz="1200">
              <a:solidFill>
                <a:schemeClr val="tx1"/>
              </a:solidFill>
              <a:latin typeface="Times New Roman" charset="0"/>
            </a:endParaRPr>
          </a:p>
        </p:txBody>
      </p:sp>
      <p:sp>
        <p:nvSpPr>
          <p:cNvPr id="53250" name="Rectangle 1026"/>
          <p:cNvSpPr>
            <a:spLocks noGrp="1" noRot="1" noChangeAspect="1" noChangeArrowheads="1" noTextEdit="1"/>
          </p:cNvSpPr>
          <p:nvPr>
            <p:ph type="sldImg"/>
          </p:nvPr>
        </p:nvSpPr>
        <p:spPr>
          <a:ln/>
        </p:spPr>
      </p:sp>
      <p:sp>
        <p:nvSpPr>
          <p:cNvPr id="5325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AU" altLang="ru-RU">
              <a:latin typeface="Times New Roman" charset="0"/>
              <a:ea typeface="ＭＳ Ｐゴシック" charset="-128"/>
            </a:endParaRPr>
          </a:p>
        </p:txBody>
      </p:sp>
    </p:spTree>
    <p:extLst>
      <p:ext uri="{BB962C8B-B14F-4D97-AF65-F5344CB8AC3E}">
        <p14:creationId xmlns:p14="http://schemas.microsoft.com/office/powerpoint/2010/main" val="3806290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3">
        <a:schemeClr val="bg2"/>
      </p:bgRef>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23888" y="1709738"/>
            <a:ext cx="7886700" cy="2852737"/>
          </a:xfrm>
          <a:prstGeom prst="rect">
            <a:avLst/>
          </a:prstGeom>
        </p:spPr>
        <p:txBody>
          <a:bodyPr anchor="b"/>
          <a:lstStyle>
            <a:lvl1pPr>
              <a:defRPr sz="6000"/>
            </a:lvl1pPr>
          </a:lstStyle>
          <a:p>
            <a:r>
              <a:rPr lang="ru-RU" dirty="0"/>
              <a:t>Название дисциплины</a:t>
            </a:r>
          </a:p>
        </p:txBody>
      </p:sp>
      <p:sp>
        <p:nvSpPr>
          <p:cNvPr id="3" name="Текст 2"/>
          <p:cNvSpPr>
            <a:spLocks noGrp="1"/>
          </p:cNvSpPr>
          <p:nvPr>
            <p:ph type="body" idx="1" hasCustomPrompt="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ФИО преподавателя</a:t>
            </a:r>
          </a:p>
          <a:p>
            <a:pPr lvl="0"/>
            <a:r>
              <a:rPr lang="ru-RU" dirty="0"/>
              <a:t>Электронная почта</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7450127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27906"/>
            <a:ext cx="7886700" cy="1325563"/>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28650" y="2606039"/>
            <a:ext cx="7886700" cy="357092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2821671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43675" y="1152143"/>
            <a:ext cx="1971675" cy="5024820"/>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28650" y="1152143"/>
            <a:ext cx="5762625" cy="5024819"/>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275332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1892" y="1197276"/>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D04E3D8-9551-C44F-AA1F-D38C85BA4D52}" type="datetimeFigureOut">
              <a:rPr lang="en-US" smtClean="0"/>
              <a:pPr/>
              <a:t>11/7/22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D262070-2A5E-5642-84A2-C705DC40505C}" type="slidenum">
              <a:rPr lang="en-US" smtClean="0"/>
              <a:pPr/>
              <a:t>‹#›</a:t>
            </a:fld>
            <a:endParaRPr lang="en-US"/>
          </a:p>
        </p:txBody>
      </p:sp>
      <p:sp>
        <p:nvSpPr>
          <p:cNvPr id="6" name="Content Placeholder 2"/>
          <p:cNvSpPr>
            <a:spLocks noGrp="1"/>
          </p:cNvSpPr>
          <p:nvPr>
            <p:ph idx="1"/>
          </p:nvPr>
        </p:nvSpPr>
        <p:spPr>
          <a:xfrm>
            <a:off x="337751" y="2693773"/>
            <a:ext cx="8349049" cy="343239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915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46050"/>
            <a:ext cx="9144000" cy="849313"/>
          </a:xfrm>
          <a:prstGeom prst="rect">
            <a:avLst/>
          </a:prstGeom>
        </p:spPr>
        <p:txBody>
          <a:bodyPr/>
          <a:lstStyle/>
          <a:p>
            <a:r>
              <a:rPr lang="en-US"/>
              <a:t>Click to edit Master title style</a:t>
            </a:r>
            <a:endParaRPr lang="he-IL"/>
          </a:p>
        </p:txBody>
      </p:sp>
      <p:sp>
        <p:nvSpPr>
          <p:cNvPr id="3" name="Table Placeholder 2"/>
          <p:cNvSpPr>
            <a:spLocks noGrp="1"/>
          </p:cNvSpPr>
          <p:nvPr>
            <p:ph type="tbl" idx="1"/>
          </p:nvPr>
        </p:nvSpPr>
        <p:spPr>
          <a:xfrm>
            <a:off x="765175" y="1295400"/>
            <a:ext cx="7618413" cy="4987925"/>
          </a:xfrm>
          <a:prstGeom prst="rect">
            <a:avLst/>
          </a:prstGeom>
        </p:spPr>
        <p:txBody>
          <a:bodyPr/>
          <a:lstStyle/>
          <a:p>
            <a:pPr lvl="0"/>
            <a:endParaRPr lang="he-IL" noProof="0"/>
          </a:p>
        </p:txBody>
      </p:sp>
      <p:sp>
        <p:nvSpPr>
          <p:cNvPr id="4" name="Rectangle 5"/>
          <p:cNvSpPr>
            <a:spLocks noGrp="1" noChangeArrowheads="1"/>
          </p:cNvSpPr>
          <p:nvPr>
            <p:ph type="sldNum" sz="quarter" idx="10"/>
          </p:nvPr>
        </p:nvSpPr>
        <p:spPr>
          <a:xfrm>
            <a:off x="279400" y="6551613"/>
            <a:ext cx="965200" cy="280987"/>
          </a:xfrm>
          <a:prstGeom prst="rect">
            <a:avLst/>
          </a:prstGeom>
        </p:spPr>
        <p:txBody>
          <a:bodyPr vert="horz" wrap="square" lIns="91440" tIns="45720" rIns="91440" bIns="45720" numCol="1" anchor="t" anchorCtr="0" compatLnSpc="1">
            <a:prstTxWarp prst="textNoShape">
              <a:avLst/>
            </a:prstTxWarp>
          </a:bodyPr>
          <a:lstStyle>
            <a:lvl1pPr>
              <a:defRPr/>
            </a:lvl1pPr>
          </a:lstStyle>
          <a:p>
            <a:fld id="{2361EE98-64F9-D349-9967-9D2F4054EA72}" type="slidenum">
              <a:rPr lang="en-US" altLang="ru-RU"/>
              <a:pPr/>
              <a:t>‹#›</a:t>
            </a:fld>
            <a:endParaRPr lang="en-US" altLang="ru-RU"/>
          </a:p>
        </p:txBody>
      </p:sp>
    </p:spTree>
    <p:extLst>
      <p:ext uri="{BB962C8B-B14F-4D97-AF65-F5344CB8AC3E}">
        <p14:creationId xmlns:p14="http://schemas.microsoft.com/office/powerpoint/2010/main" val="2458249467"/>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1182688" y="2017713"/>
            <a:ext cx="381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145088" y="2017713"/>
            <a:ext cx="3810000" cy="4114800"/>
          </a:xfrm>
          <a:prstGeom prst="rect">
            <a:avLst/>
          </a:prstGeom>
        </p:spPr>
        <p:txBody>
          <a:bodyPr/>
          <a:lstStyle/>
          <a:p>
            <a:pPr lvl="0"/>
            <a:endParaRPr lang="en-US" noProof="0"/>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buFont typeface="Symbol" charset="0"/>
              <a:buNone/>
              <a:defRPr>
                <a:ea typeface="ＭＳ Ｐゴシック" charset="0"/>
                <a:cs typeface="ＭＳ Ｐゴシック" charset="0"/>
              </a:defRPr>
            </a:lvl1pPr>
          </a:lstStyle>
          <a:p>
            <a:pPr>
              <a:defRPr/>
            </a:pPr>
            <a:endParaRPr lang="en-AU"/>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buFont typeface="Symbol" charset="0"/>
              <a:buNone/>
              <a:defRPr>
                <a:ea typeface="ＭＳ Ｐゴシック" charset="0"/>
                <a:cs typeface="ＭＳ Ｐゴシック" charset="0"/>
              </a:defRPr>
            </a:lvl1pPr>
          </a:lstStyle>
          <a:p>
            <a:pPr>
              <a:defRPr/>
            </a:pPr>
            <a:endParaRPr lang="en-AU"/>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B0FB81C0-152A-4F40-916D-782209236907}" type="slidenum">
              <a:rPr lang="en-AU" altLang="ru-RU"/>
              <a:pPr/>
              <a:t>‹#›</a:t>
            </a:fld>
            <a:endParaRPr lang="en-AU" altLang="ru-RU"/>
          </a:p>
        </p:txBody>
      </p:sp>
    </p:spTree>
    <p:extLst>
      <p:ext uri="{BB962C8B-B14F-4D97-AF65-F5344CB8AC3E}">
        <p14:creationId xmlns:p14="http://schemas.microsoft.com/office/powerpoint/2010/main" val="337292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388" y="0"/>
            <a:ext cx="8780462" cy="1366838"/>
          </a:xfrm>
          <a:prstGeom prst="rect">
            <a:avLst/>
          </a:prstGeom>
        </p:spPr>
        <p:txBody>
          <a:bodyPr/>
          <a:lstStyle/>
          <a:p>
            <a:r>
              <a:rPr lang="en-US"/>
              <a:t>Click to edit Master title style</a:t>
            </a:r>
            <a:endParaRPr lang="ru-RU"/>
          </a:p>
        </p:txBody>
      </p:sp>
      <p:sp>
        <p:nvSpPr>
          <p:cNvPr id="3" name="Text Placeholder 2"/>
          <p:cNvSpPr>
            <a:spLocks noGrp="1"/>
          </p:cNvSpPr>
          <p:nvPr>
            <p:ph type="body" sz="half" idx="1"/>
          </p:nvPr>
        </p:nvSpPr>
        <p:spPr>
          <a:xfrm>
            <a:off x="179388" y="1636713"/>
            <a:ext cx="4313237" cy="44799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5025" y="1636713"/>
            <a:ext cx="4314825" cy="44799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Rectangle 3">
            <a:extLst>
              <a:ext uri="{FF2B5EF4-FFF2-40B4-BE49-F238E27FC236}">
                <a16:creationId xmlns:a16="http://schemas.microsoft.com/office/drawing/2014/main" id="{5D48740E-BB8C-8D4B-B00C-3F0E8F299B1F}"/>
              </a:ext>
            </a:extLst>
          </p:cNvPr>
          <p:cNvSpPr>
            <a:spLocks noGrp="1" noChangeArrowheads="1"/>
          </p:cNvSpPr>
          <p:nvPr>
            <p:ph type="sldNum" sz="quarter" idx="10"/>
          </p:nvPr>
        </p:nvSpPr>
        <p:spPr>
          <a:xfrm>
            <a:off x="6975475" y="6308725"/>
            <a:ext cx="2133600" cy="457200"/>
          </a:xfrm>
          <a:prstGeom prst="rect">
            <a:avLst/>
          </a:prstGeom>
        </p:spPr>
        <p:txBody>
          <a:bodyPr/>
          <a:lstStyle>
            <a:lvl1pPr>
              <a:defRPr/>
            </a:lvl1pPr>
          </a:lstStyle>
          <a:p>
            <a:pPr>
              <a:defRPr/>
            </a:pPr>
            <a:fld id="{59D3CEA7-00E3-E946-A085-9FA09C0B0B4E}" type="slidenum">
              <a:rPr lang="ru-RU"/>
              <a:pPr>
                <a:defRPr/>
              </a:pPr>
              <a:t>‹#›</a:t>
            </a:fld>
            <a:endParaRPr lang="ru-RU"/>
          </a:p>
        </p:txBody>
      </p:sp>
    </p:spTree>
    <p:extLst>
      <p:ext uri="{BB962C8B-B14F-4D97-AF65-F5344CB8AC3E}">
        <p14:creationId xmlns:p14="http://schemas.microsoft.com/office/powerpoint/2010/main" val="179305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1143000" y="2057399"/>
            <a:ext cx="6858000" cy="1452563"/>
          </a:xfrm>
          <a:prstGeom prst="rect">
            <a:avLst/>
          </a:prstGeom>
        </p:spPr>
        <p:txBody>
          <a:bodyPr anchor="b"/>
          <a:lstStyle>
            <a:lvl1pPr algn="ctr">
              <a:defRPr sz="6000" b="1"/>
            </a:lvl1pPr>
          </a:lstStyle>
          <a:p>
            <a:r>
              <a:rPr lang="ru-RU" dirty="0"/>
              <a:t>Название темы</a:t>
            </a:r>
          </a:p>
        </p:txBody>
      </p:sp>
      <p:sp>
        <p:nvSpPr>
          <p:cNvPr id="3" name="Подзаголовок 2"/>
          <p:cNvSpPr>
            <a:spLocks noGrp="1"/>
          </p:cNvSpPr>
          <p:nvPr>
            <p:ph type="subTitle" idx="1" hasCustomPrompt="1"/>
          </p:nvPr>
        </p:nvSpPr>
        <p:spPr>
          <a:xfrm>
            <a:off x="1143000" y="1178878"/>
            <a:ext cx="6858000" cy="467042"/>
          </a:xfrm>
          <a:prstGeom prst="rect">
            <a:avLst/>
          </a:prstGeom>
        </p:spPr>
        <p:txBody>
          <a:bodyPr/>
          <a:lstStyle>
            <a:lvl1pPr marL="0" indent="0" algn="l">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Номер темы</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99566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36128"/>
            <a:ext cx="7886700" cy="1325563"/>
          </a:xfrm>
          <a:prstGeom prst="rect">
            <a:avLst/>
          </a:prstGeom>
        </p:spPr>
        <p:txBody>
          <a:bodyPr/>
          <a:lstStyle/>
          <a:p>
            <a:r>
              <a:rPr lang="ru-RU"/>
              <a:t>Образец заголовка</a:t>
            </a:r>
          </a:p>
        </p:txBody>
      </p:sp>
      <p:sp>
        <p:nvSpPr>
          <p:cNvPr id="3" name="Объект 2"/>
          <p:cNvSpPr>
            <a:spLocks noGrp="1"/>
          </p:cNvSpPr>
          <p:nvPr>
            <p:ph idx="1"/>
          </p:nvPr>
        </p:nvSpPr>
        <p:spPr>
          <a:xfrm>
            <a:off x="628650" y="2523743"/>
            <a:ext cx="7886700" cy="3653219"/>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5" name="Нижний колонтитул 4"/>
          <p:cNvSpPr>
            <a:spLocks noGrp="1"/>
          </p:cNvSpPr>
          <p:nvPr>
            <p:ph type="ftr" sz="quarter" idx="11"/>
          </p:nvPr>
        </p:nvSpPr>
        <p:spPr>
          <a:xfrm>
            <a:off x="3028950" y="6356350"/>
            <a:ext cx="30861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57936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33272"/>
            <a:ext cx="7886700" cy="1218691"/>
          </a:xfrm>
          <a:prstGeom prst="rect">
            <a:avLst/>
          </a:prstGeom>
        </p:spPr>
        <p:txBody>
          <a:bodyPr/>
          <a:lstStyle/>
          <a:p>
            <a:r>
              <a:rPr lang="ru-RU" dirty="0"/>
              <a:t>Образец заголовка</a:t>
            </a:r>
          </a:p>
        </p:txBody>
      </p:sp>
      <p:sp>
        <p:nvSpPr>
          <p:cNvPr id="3" name="Объект 2"/>
          <p:cNvSpPr>
            <a:spLocks noGrp="1"/>
          </p:cNvSpPr>
          <p:nvPr>
            <p:ph sz="half" idx="1"/>
          </p:nvPr>
        </p:nvSpPr>
        <p:spPr>
          <a:xfrm>
            <a:off x="628650" y="2414015"/>
            <a:ext cx="3867150" cy="3762947"/>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half" idx="2"/>
          </p:nvPr>
        </p:nvSpPr>
        <p:spPr>
          <a:xfrm>
            <a:off x="4648200" y="2414015"/>
            <a:ext cx="3867150" cy="3762948"/>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Дата 4"/>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6" name="Нижний колонтитул 5"/>
          <p:cNvSpPr>
            <a:spLocks noGrp="1"/>
          </p:cNvSpPr>
          <p:nvPr>
            <p:ph type="ftr" sz="quarter" idx="11"/>
          </p:nvPr>
        </p:nvSpPr>
        <p:spPr>
          <a:xfrm>
            <a:off x="3028950" y="6356350"/>
            <a:ext cx="30861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30802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8808" y="1033272"/>
            <a:ext cx="7886700" cy="1024525"/>
          </a:xfrm>
          <a:prstGeom prst="rect">
            <a:avLst/>
          </a:prstGeom>
        </p:spPr>
        <p:txBody>
          <a:bodyPr/>
          <a:lstStyle/>
          <a:p>
            <a:r>
              <a:rPr lang="ru-RU"/>
              <a:t>Образец заголовка</a:t>
            </a:r>
          </a:p>
        </p:txBody>
      </p:sp>
      <p:sp>
        <p:nvSpPr>
          <p:cNvPr id="3" name="Текст 2"/>
          <p:cNvSpPr>
            <a:spLocks noGrp="1"/>
          </p:cNvSpPr>
          <p:nvPr>
            <p:ph type="body" idx="1"/>
          </p:nvPr>
        </p:nvSpPr>
        <p:spPr>
          <a:xfrm>
            <a:off x="618808" y="2099469"/>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30238" y="3006725"/>
            <a:ext cx="3868737" cy="3182938"/>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Текст 4"/>
          <p:cNvSpPr>
            <a:spLocks noGrp="1"/>
          </p:cNvSpPr>
          <p:nvPr>
            <p:ph type="body" sz="quarter" idx="3"/>
          </p:nvPr>
        </p:nvSpPr>
        <p:spPr>
          <a:xfrm>
            <a:off x="4629150" y="2099469"/>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29150" y="3006725"/>
            <a:ext cx="3887788" cy="3182937"/>
          </a:xfrm>
          <a:prstGeom prst="rect">
            <a:avLst/>
          </a:prstGeo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7" name="Дата 6"/>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8" name="Нижний колонтитул 7"/>
          <p:cNvSpPr>
            <a:spLocks noGrp="1"/>
          </p:cNvSpPr>
          <p:nvPr>
            <p:ph type="ftr" sz="quarter" idx="11"/>
          </p:nvPr>
        </p:nvSpPr>
        <p:spPr>
          <a:xfrm>
            <a:off x="3028950" y="6356350"/>
            <a:ext cx="3086100" cy="365125"/>
          </a:xfrm>
          <a:prstGeom prst="rect">
            <a:avLst/>
          </a:prstGeom>
        </p:spPr>
        <p:txBody>
          <a:bodyPr/>
          <a:lstStyle/>
          <a:p>
            <a:endParaRPr lang="ru-RU"/>
          </a:p>
        </p:txBody>
      </p:sp>
      <p:sp>
        <p:nvSpPr>
          <p:cNvPr id="9" name="Номер слайда 8"/>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20605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60653"/>
            <a:ext cx="7886700" cy="1325563"/>
          </a:xfrm>
          <a:prstGeom prst="rect">
            <a:avLst/>
          </a:prstGeom>
        </p:spPr>
        <p:txBody>
          <a:bodyPr/>
          <a:lstStyle/>
          <a:p>
            <a:r>
              <a:rPr lang="ru-RU"/>
              <a:t>Образец заголовка</a:t>
            </a:r>
          </a:p>
        </p:txBody>
      </p:sp>
      <p:sp>
        <p:nvSpPr>
          <p:cNvPr id="3" name="Дата 2"/>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4" name="Нижний колонтитул 3"/>
          <p:cNvSpPr>
            <a:spLocks noGrp="1"/>
          </p:cNvSpPr>
          <p:nvPr>
            <p:ph type="ftr" sz="quarter" idx="11"/>
          </p:nvPr>
        </p:nvSpPr>
        <p:spPr>
          <a:xfrm>
            <a:off x="3028950" y="6356350"/>
            <a:ext cx="3086100" cy="365125"/>
          </a:xfrm>
          <a:prstGeom prst="rect">
            <a:avLst/>
          </a:prstGeom>
        </p:spPr>
        <p:txBody>
          <a:bodyPr/>
          <a:lstStyle/>
          <a:p>
            <a:endParaRPr lang="ru-RU"/>
          </a:p>
        </p:txBody>
      </p:sp>
      <p:sp>
        <p:nvSpPr>
          <p:cNvPr id="5" name="Номер слайда 4"/>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721443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3" name="Нижний колонтитул 2"/>
          <p:cNvSpPr>
            <a:spLocks noGrp="1"/>
          </p:cNvSpPr>
          <p:nvPr>
            <p:ph type="ftr" sz="quarter" idx="11"/>
          </p:nvPr>
        </p:nvSpPr>
        <p:spPr>
          <a:xfrm>
            <a:off x="3028950" y="6356350"/>
            <a:ext cx="3086100" cy="365125"/>
          </a:xfrm>
          <a:prstGeom prst="rect">
            <a:avLst/>
          </a:prstGeom>
        </p:spPr>
        <p:txBody>
          <a:bodyPr/>
          <a:lstStyle/>
          <a:p>
            <a:endParaRPr lang="ru-RU"/>
          </a:p>
        </p:txBody>
      </p:sp>
      <p:sp>
        <p:nvSpPr>
          <p:cNvPr id="4" name="Номер слайда 3"/>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09002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987424"/>
            <a:ext cx="2949575" cy="1528699"/>
          </a:xfrm>
          <a:prstGeom prst="rect">
            <a:avLst/>
          </a:prstGeo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30238" y="2552700"/>
            <a:ext cx="2949575" cy="33162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6" name="Нижний колонтитул 5"/>
          <p:cNvSpPr>
            <a:spLocks noGrp="1"/>
          </p:cNvSpPr>
          <p:nvPr>
            <p:ph type="ftr" sz="quarter" idx="11"/>
          </p:nvPr>
        </p:nvSpPr>
        <p:spPr>
          <a:xfrm>
            <a:off x="3028950" y="6356350"/>
            <a:ext cx="30861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3385043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987424"/>
            <a:ext cx="2949575" cy="1546987"/>
          </a:xfrm>
          <a:prstGeom prst="rect">
            <a:avLst/>
          </a:prstGeo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552700"/>
            <a:ext cx="2949575" cy="33162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628650" y="6356350"/>
            <a:ext cx="2057400" cy="365125"/>
          </a:xfrm>
          <a:prstGeom prst="rect">
            <a:avLst/>
          </a:prstGeom>
        </p:spPr>
        <p:txBody>
          <a:bodyPr/>
          <a:lstStyle/>
          <a:p>
            <a:fld id="{33C66FD2-B223-40ED-A70A-6F8087E69D5E}" type="datetimeFigureOut">
              <a:rPr lang="ru-RU" smtClean="0"/>
              <a:t>07.11.2022</a:t>
            </a:fld>
            <a:endParaRPr lang="ru-RU"/>
          </a:p>
        </p:txBody>
      </p:sp>
      <p:sp>
        <p:nvSpPr>
          <p:cNvPr id="6" name="Нижний колонтитул 5"/>
          <p:cNvSpPr>
            <a:spLocks noGrp="1"/>
          </p:cNvSpPr>
          <p:nvPr>
            <p:ph type="ftr" sz="quarter" idx="11"/>
          </p:nvPr>
        </p:nvSpPr>
        <p:spPr>
          <a:xfrm>
            <a:off x="3028950" y="6356350"/>
            <a:ext cx="30861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6457950" y="6356350"/>
            <a:ext cx="2057400" cy="365125"/>
          </a:xfrm>
          <a:prstGeom prst="rect">
            <a:avLst/>
          </a:prstGeom>
        </p:spPr>
        <p:txBody>
          <a:bodyPr/>
          <a:lstStyle/>
          <a:p>
            <a:fld id="{52259990-D040-4A93-9573-D8805257596F}" type="slidenum">
              <a:rPr lang="ru-RU" smtClean="0"/>
              <a:t>‹#›</a:t>
            </a:fld>
            <a:endParaRPr lang="ru-RU"/>
          </a:p>
        </p:txBody>
      </p:sp>
    </p:spTree>
    <p:extLst>
      <p:ext uri="{BB962C8B-B14F-4D97-AF65-F5344CB8AC3E}">
        <p14:creationId xmlns:p14="http://schemas.microsoft.com/office/powerpoint/2010/main" val="1401901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3" descr="head.png"/>
          <p:cNvPicPr>
            <a:picLocks noChangeAspect="1"/>
          </p:cNvPicPr>
          <p:nvPr userDrawn="1"/>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3330"/>
            <a:ext cx="9144000" cy="995423"/>
          </a:xfrm>
          <a:prstGeom prst="rect">
            <a:avLst/>
          </a:prstGeom>
        </p:spPr>
      </p:pic>
      <p:sp>
        <p:nvSpPr>
          <p:cNvPr id="9" name="Прямоугольник 8"/>
          <p:cNvSpPr/>
          <p:nvPr userDrawn="1"/>
        </p:nvSpPr>
        <p:spPr>
          <a:xfrm>
            <a:off x="5545389" y="-44722"/>
            <a:ext cx="3598611" cy="338554"/>
          </a:xfrm>
          <a:prstGeom prst="rect">
            <a:avLst/>
          </a:prstGeom>
        </p:spPr>
        <p:txBody>
          <a:bodyPr wrap="square">
            <a:spAutoFit/>
          </a:bodyPr>
          <a:lstStyle/>
          <a:p>
            <a:pPr algn="l"/>
            <a:r>
              <a:rPr lang="ru-RU" sz="1600" b="1" dirty="0">
                <a:solidFill>
                  <a:srgbClr val="00B0F0"/>
                </a:solidFill>
                <a:latin typeface="PT Sans"/>
              </a:rPr>
              <a:t>Центр дистанционного обучения </a:t>
            </a:r>
          </a:p>
        </p:txBody>
      </p:sp>
      <p:sp>
        <p:nvSpPr>
          <p:cNvPr id="10" name="TextBox 9"/>
          <p:cNvSpPr txBox="1"/>
          <p:nvPr userDrawn="1"/>
        </p:nvSpPr>
        <p:spPr>
          <a:xfrm>
            <a:off x="7523999" y="6419000"/>
            <a:ext cx="1476260" cy="307777"/>
          </a:xfrm>
          <a:prstGeom prst="rect">
            <a:avLst/>
          </a:prstGeom>
          <a:noFill/>
        </p:spPr>
        <p:txBody>
          <a:bodyPr wrap="square" rtlCol="0">
            <a:spAutoFit/>
          </a:bodyPr>
          <a:lstStyle/>
          <a:p>
            <a:r>
              <a:rPr lang="en-US" sz="1400" b="1" dirty="0">
                <a:solidFill>
                  <a:srgbClr val="00B0F0"/>
                </a:solidFill>
                <a:latin typeface="PT Sans"/>
              </a:rPr>
              <a:t>online.mirea.ru</a:t>
            </a:r>
            <a:endParaRPr lang="ru-RU" sz="1400" b="1" dirty="0">
              <a:solidFill>
                <a:srgbClr val="00B0F0"/>
              </a:solidFill>
              <a:latin typeface="PT Sans"/>
            </a:endParaRPr>
          </a:p>
        </p:txBody>
      </p:sp>
      <p:pic>
        <p:nvPicPr>
          <p:cNvPr id="4" name="Рисунок 3">
            <a:extLst>
              <a:ext uri="{FF2B5EF4-FFF2-40B4-BE49-F238E27FC236}">
                <a16:creationId xmlns:a16="http://schemas.microsoft.com/office/drawing/2014/main" id="{5BFFC79E-3831-4D3C-8F5D-FC802BF1F03F}"/>
              </a:ext>
            </a:extLst>
          </p:cNvPr>
          <p:cNvPicPr>
            <a:picLocks noChangeAspect="1"/>
          </p:cNvPicPr>
          <p:nvPr userDrawn="1"/>
        </p:nvPicPr>
        <p:blipFill>
          <a:blip r:embed="rId18"/>
          <a:stretch>
            <a:fillRect/>
          </a:stretch>
        </p:blipFill>
        <p:spPr>
          <a:xfrm>
            <a:off x="0" y="0"/>
            <a:ext cx="1502307" cy="968764"/>
          </a:xfrm>
          <a:prstGeom prst="rect">
            <a:avLst/>
          </a:prstGeom>
        </p:spPr>
      </p:pic>
    </p:spTree>
    <p:extLst>
      <p:ext uri="{BB962C8B-B14F-4D97-AF65-F5344CB8AC3E}">
        <p14:creationId xmlns:p14="http://schemas.microsoft.com/office/powerpoint/2010/main" val="584840372"/>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zorina_n@mail.r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ru.wikipedia.org/wiki/%D0%90%D0%BD%D0%B3%D0%BB%D0%B8%D0%B9%D1%81%D0%BA%D0%B8%D0%B9_%D1%8F%D0%B7%D1%8B%D0%BA"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www.cs.usfca.edu/~galles/visualization/StackArray.html"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3.xml"/><Relationship Id="rId5" Type="http://schemas.openxmlformats.org/officeDocument/2006/relationships/image" Target="../media/image29.wmf"/><Relationship Id="rId4" Type="http://schemas.openxmlformats.org/officeDocument/2006/relationships/image" Target="../media/image28.wmf"/></Relationships>
</file>

<file path=ppt/slides/_rels/slide44.xml.rels><?xml version="1.0" encoding="UTF-8" standalone="yes"?>
<Relationships xmlns="http://schemas.openxmlformats.org/package/2006/relationships"><Relationship Id="rId3" Type="http://schemas.openxmlformats.org/officeDocument/2006/relationships/hyperlink" Target="http://www.cs.usfca.edu/~galles/visualization/StackLL.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www.cs.usfca.edu/~galles/visualization/QueueArray.html"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www.cs.usfca.edu/~galles/visualization/QueueLL.html"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wp.wiki-wiki.ru/wp/index.php/&#1047;&#1072;&#1076;&#1072;&#1095;&#1072;_&#1048;&#1086;&#1089;&#1080;&#1092;&#1072;_&#1060;&#1083;&#1072;&#1074;&#1080;&#1103;" TargetMode="External"/><Relationship Id="rId2" Type="http://schemas.openxmlformats.org/officeDocument/2006/relationships/hyperlink" Target="http://ermak.cs.nstu.ru/flp/flp_book/2.8.html" TargetMode="External"/><Relationship Id="rId1" Type="http://schemas.openxmlformats.org/officeDocument/2006/relationships/slideLayout" Target="../slideLayouts/slideLayout3.xml"/><Relationship Id="rId5" Type="http://schemas.openxmlformats.org/officeDocument/2006/relationships/hyperlink" Target="http://www.k-press.ru/cs/2008/3/generic/generic.asp" TargetMode="External"/><Relationship Id="rId4" Type="http://schemas.openxmlformats.org/officeDocument/2006/relationships/hyperlink" Target="http://neerc.ifmo.ru/wiki/index.php?title=&#1054;&#1095;&#1077;&#1088;&#1077;&#1076;&#1100;"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habr.com/ru/post/196560/" TargetMode="External"/><Relationship Id="rId2" Type="http://schemas.openxmlformats.org/officeDocument/2006/relationships/hyperlink" Target="https://tproger.ru/articles/computational-complexity-explained/" TargetMode="External"/><Relationship Id="rId1" Type="http://schemas.openxmlformats.org/officeDocument/2006/relationships/slideLayout" Target="../slideLayouts/slideLayout3.xml"/><Relationship Id="rId6" Type="http://schemas.openxmlformats.org/officeDocument/2006/relationships/hyperlink" Target="http://www.cs.usfca.edu/~galles/visualization/StackLL.html" TargetMode="External"/><Relationship Id="rId5" Type="http://schemas.openxmlformats.org/officeDocument/2006/relationships/hyperlink" Target="http://www.cs.usfca.edu/~galles/visualization/StackArray.html" TargetMode="External"/><Relationship Id="rId4" Type="http://schemas.openxmlformats.org/officeDocument/2006/relationships/hyperlink" Target="https://proglib.io/p/analysis-of-algorith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092771" y="6083371"/>
            <a:ext cx="190748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T Sans"/>
                <a:ea typeface="+mn-ea"/>
                <a:cs typeface="+mn-cs"/>
              </a:rPr>
              <a:t>Online</a:t>
            </a:r>
            <a:r>
              <a:rPr kumimoji="0" lang="ru-RU" sz="1400" b="1" i="0" u="none" strike="noStrike" kern="1200" cap="none" spc="0" normalizeH="0" baseline="0" noProof="0" dirty="0">
                <a:ln>
                  <a:noFill/>
                </a:ln>
                <a:solidFill>
                  <a:prstClr val="white"/>
                </a:solidFill>
                <a:effectLst/>
                <a:uLnTx/>
                <a:uFillTx/>
                <a:latin typeface="PT Sans"/>
                <a:ea typeface="+mn-ea"/>
                <a:cs typeface="+mn-cs"/>
              </a:rPr>
              <a:t>-</a:t>
            </a:r>
            <a:r>
              <a:rPr kumimoji="0" lang="en-US" sz="1400" b="1" i="0" u="none" strike="noStrike" kern="1200" cap="none" spc="0" normalizeH="0" baseline="0" noProof="0" dirty="0">
                <a:ln>
                  <a:noFill/>
                </a:ln>
                <a:solidFill>
                  <a:prstClr val="white"/>
                </a:solidFill>
                <a:effectLst/>
                <a:uLnTx/>
                <a:uFillTx/>
                <a:latin typeface="PT Sans"/>
                <a:ea typeface="+mn-ea"/>
                <a:cs typeface="+mn-cs"/>
              </a:rPr>
              <a:t>edu.mirea.ru</a:t>
            </a:r>
            <a:endParaRPr kumimoji="0" lang="ru-RU" sz="1400" b="1" i="0" u="none" strike="noStrike" kern="1200" cap="none" spc="0" normalizeH="0" baseline="0" noProof="0" dirty="0">
              <a:ln>
                <a:noFill/>
              </a:ln>
              <a:solidFill>
                <a:prstClr val="white"/>
              </a:solidFill>
              <a:effectLst/>
              <a:uLnTx/>
              <a:uFillTx/>
              <a:latin typeface="PT Sans"/>
              <a:ea typeface="+mn-ea"/>
              <a:cs typeface="+mn-cs"/>
            </a:endParaRPr>
          </a:p>
        </p:txBody>
      </p:sp>
      <p:sp>
        <p:nvSpPr>
          <p:cNvPr id="2" name="Заголовок 1">
            <a:extLst>
              <a:ext uri="{FF2B5EF4-FFF2-40B4-BE49-F238E27FC236}">
                <a16:creationId xmlns:a16="http://schemas.microsoft.com/office/drawing/2014/main" id="{8817D972-92EF-4EF6-BF83-B1D3525361F6}"/>
              </a:ext>
            </a:extLst>
          </p:cNvPr>
          <p:cNvSpPr>
            <a:spLocks noGrp="1"/>
          </p:cNvSpPr>
          <p:nvPr>
            <p:ph type="title"/>
          </p:nvPr>
        </p:nvSpPr>
        <p:spPr>
          <a:xfrm>
            <a:off x="179512" y="1124745"/>
            <a:ext cx="8897111" cy="2592288"/>
          </a:xfrm>
        </p:spPr>
        <p:txBody>
          <a:bodyPr/>
          <a:lstStyle/>
          <a:p>
            <a:pPr algn="ctr"/>
            <a:r>
              <a:rPr lang="en-US" dirty="0"/>
              <a:t> </a:t>
            </a:r>
            <a:r>
              <a:rPr lang="ru-RU" dirty="0"/>
              <a:t>Лекция</a:t>
            </a:r>
            <a:r>
              <a:rPr lang="en-US" dirty="0"/>
              <a:t> </a:t>
            </a:r>
            <a:r>
              <a:rPr lang="ru-RU" dirty="0"/>
              <a:t>5</a:t>
            </a:r>
            <a:br>
              <a:rPr lang="en-US" dirty="0"/>
            </a:br>
            <a:r>
              <a:rPr lang="ru-RU" dirty="0"/>
              <a:t>Введение в алгоритмы и структуры данных реального времени</a:t>
            </a:r>
          </a:p>
        </p:txBody>
      </p:sp>
      <p:sp>
        <p:nvSpPr>
          <p:cNvPr id="3" name="Текст 2">
            <a:extLst>
              <a:ext uri="{FF2B5EF4-FFF2-40B4-BE49-F238E27FC236}">
                <a16:creationId xmlns:a16="http://schemas.microsoft.com/office/drawing/2014/main" id="{E705CABD-092D-4CC1-B799-8089F630ECB9}"/>
              </a:ext>
            </a:extLst>
          </p:cNvPr>
          <p:cNvSpPr>
            <a:spLocks noGrp="1"/>
          </p:cNvSpPr>
          <p:nvPr>
            <p:ph type="body" idx="1"/>
          </p:nvPr>
        </p:nvSpPr>
        <p:spPr>
          <a:xfrm>
            <a:off x="395536" y="3703923"/>
            <a:ext cx="7958708" cy="1309254"/>
          </a:xfrm>
        </p:spPr>
        <p:txBody>
          <a:bodyPr/>
          <a:lstStyle/>
          <a:p>
            <a:r>
              <a:rPr lang="ru-RU" dirty="0"/>
              <a:t>ФИО преподавателя Зорина Наталья Валентиновна</a:t>
            </a:r>
            <a:endParaRPr lang="en-US" dirty="0"/>
          </a:p>
          <a:p>
            <a:r>
              <a:rPr lang="ru-RU" dirty="0"/>
              <a:t>Кафедра Промышленной информатики г-307</a:t>
            </a:r>
          </a:p>
          <a:p>
            <a:pPr lvl="0"/>
            <a:r>
              <a:rPr lang="en-US" dirty="0"/>
              <a:t>e-mail</a:t>
            </a:r>
            <a:r>
              <a:rPr lang="en-US" dirty="0">
                <a:hlinkClick r:id="rId2"/>
              </a:rPr>
              <a:t>: zorina_n@mail.ru</a:t>
            </a:r>
            <a:endParaRPr lang="ru-RU" dirty="0"/>
          </a:p>
          <a:p>
            <a:r>
              <a:rPr lang="ru-RU" dirty="0"/>
              <a:t>Осенний семестр, институт ИИТ, МИРЭА</a:t>
            </a:r>
          </a:p>
          <a:p>
            <a:r>
              <a:rPr lang="ru-RU" dirty="0"/>
              <a:t> ст. преподаватель каф. ПИ </a:t>
            </a:r>
          </a:p>
          <a:p>
            <a:r>
              <a:rPr lang="ru-RU" dirty="0"/>
              <a:t>Зорина Н.В., </a:t>
            </a:r>
            <a:r>
              <a:rPr lang="ru-RU" dirty="0" err="1"/>
              <a:t>zorina@mirea.ru</a:t>
            </a:r>
            <a:endParaRPr lang="en-US" dirty="0"/>
          </a:p>
        </p:txBody>
      </p:sp>
    </p:spTree>
    <p:extLst>
      <p:ext uri="{BB962C8B-B14F-4D97-AF65-F5344CB8AC3E}">
        <p14:creationId xmlns:p14="http://schemas.microsoft.com/office/powerpoint/2010/main" val="24518225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F1CF63-6CEA-2F47-BD3F-52E9FCE846E3}"/>
              </a:ext>
            </a:extLst>
          </p:cNvPr>
          <p:cNvSpPr>
            <a:spLocks noGrp="1"/>
          </p:cNvSpPr>
          <p:nvPr>
            <p:ph type="title"/>
          </p:nvPr>
        </p:nvSpPr>
        <p:spPr/>
        <p:txBody>
          <a:bodyPr/>
          <a:lstStyle/>
          <a:p>
            <a:r>
              <a:rPr lang="ru-RU" dirty="0"/>
              <a:t>Введение в </a:t>
            </a:r>
            <a:r>
              <a:rPr lang="ru-RU" dirty="0" err="1"/>
              <a:t>Дженерики</a:t>
            </a:r>
            <a:endParaRPr lang="ru-RU" dirty="0"/>
          </a:p>
        </p:txBody>
      </p:sp>
      <p:sp>
        <p:nvSpPr>
          <p:cNvPr id="3" name="Объект 2">
            <a:extLst>
              <a:ext uri="{FF2B5EF4-FFF2-40B4-BE49-F238E27FC236}">
                <a16:creationId xmlns:a16="http://schemas.microsoft.com/office/drawing/2014/main" id="{D4A794A5-54C1-724C-860F-5A3DA0362CEF}"/>
              </a:ext>
            </a:extLst>
          </p:cNvPr>
          <p:cNvSpPr>
            <a:spLocks noGrp="1"/>
          </p:cNvSpPr>
          <p:nvPr>
            <p:ph idx="1"/>
          </p:nvPr>
        </p:nvSpPr>
        <p:spPr/>
        <p:txBody>
          <a:bodyPr/>
          <a:lstStyle/>
          <a:p>
            <a:r>
              <a:rPr lang="ru-RU" dirty="0"/>
              <a:t>объявление </a:t>
            </a:r>
            <a:r>
              <a:rPr lang="ru-RU" b="1" dirty="0"/>
              <a:t>“</a:t>
            </a:r>
            <a:r>
              <a:rPr lang="en-US" dirty="0"/>
              <a:t>class </a:t>
            </a:r>
            <a:r>
              <a:rPr lang="en-US" dirty="0" err="1"/>
              <a:t>AnyList</a:t>
            </a:r>
            <a:r>
              <a:rPr lang="en-US" dirty="0"/>
              <a:t>&lt;E&gt;” – </a:t>
            </a:r>
            <a:r>
              <a:rPr lang="ru-RU" dirty="0"/>
              <a:t>это объявление “заготовки” типа, а </a:t>
            </a:r>
            <a:r>
              <a:rPr lang="ru-RU" dirty="0" err="1"/>
              <a:t>конкретныи</a:t>
            </a:r>
            <a:r>
              <a:rPr lang="ru-RU" dirty="0"/>
              <a:t>̆ тип </a:t>
            </a:r>
            <a:r>
              <a:rPr lang="en-US" dirty="0" err="1"/>
              <a:t>AnyList</a:t>
            </a:r>
            <a:r>
              <a:rPr lang="en-US" dirty="0"/>
              <a:t>&lt;Integer&gt; </a:t>
            </a:r>
            <a:r>
              <a:rPr lang="ru-RU" dirty="0"/>
              <a:t>устанавливает параметр </a:t>
            </a:r>
            <a:r>
              <a:rPr lang="en-US" dirty="0"/>
              <a:t>E=Integer. </a:t>
            </a:r>
            <a:r>
              <a:rPr lang="ru-RU" dirty="0"/>
              <a:t>Поэтому метод </a:t>
            </a:r>
            <a:r>
              <a:rPr lang="en-US" dirty="0"/>
              <a:t>get </a:t>
            </a:r>
            <a:r>
              <a:rPr lang="ru-RU" dirty="0"/>
              <a:t>для </a:t>
            </a:r>
            <a:r>
              <a:rPr lang="en-US" dirty="0" err="1"/>
              <a:t>AnyList</a:t>
            </a:r>
            <a:r>
              <a:rPr lang="en-US" dirty="0"/>
              <a:t>&lt;Integer&gt; </a:t>
            </a:r>
            <a:r>
              <a:rPr lang="ru-RU" dirty="0"/>
              <a:t>возвращает тип </a:t>
            </a:r>
            <a:r>
              <a:rPr lang="en-US" dirty="0"/>
              <a:t>Integer. </a:t>
            </a:r>
          </a:p>
          <a:p>
            <a:r>
              <a:rPr lang="ru-RU" dirty="0"/>
              <a:t>Синтаксически это похоже на </a:t>
            </a:r>
            <a:r>
              <a:rPr lang="en-US" dirty="0"/>
              <a:t>C++ templates, </a:t>
            </a:r>
            <a:r>
              <a:rPr lang="ru-RU" dirty="0"/>
              <a:t>но реализовано по-другому, что имеет последствия при использовании </a:t>
            </a:r>
            <a:r>
              <a:rPr lang="en-US" dirty="0"/>
              <a:t>generics </a:t>
            </a:r>
            <a:r>
              <a:rPr lang="ru-RU" dirty="0"/>
              <a:t>в программах. </a:t>
            </a:r>
          </a:p>
          <a:p>
            <a:endParaRPr lang="ru-RU" dirty="0"/>
          </a:p>
        </p:txBody>
      </p:sp>
    </p:spTree>
    <p:extLst>
      <p:ext uri="{BB962C8B-B14F-4D97-AF65-F5344CB8AC3E}">
        <p14:creationId xmlns:p14="http://schemas.microsoft.com/office/powerpoint/2010/main" val="1182018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50FBE4-6467-F54E-AEE8-14901AEBDC4D}"/>
              </a:ext>
            </a:extLst>
          </p:cNvPr>
          <p:cNvSpPr>
            <a:spLocks noGrp="1"/>
          </p:cNvSpPr>
          <p:nvPr>
            <p:ph type="title"/>
          </p:nvPr>
        </p:nvSpPr>
        <p:spPr>
          <a:xfrm>
            <a:off x="1033599" y="578928"/>
            <a:ext cx="7653201" cy="831861"/>
          </a:xfrm>
        </p:spPr>
        <p:txBody>
          <a:bodyPr/>
          <a:lstStyle/>
          <a:p>
            <a:r>
              <a:rPr lang="ru-RU" dirty="0" err="1"/>
              <a:t>Дженерики</a:t>
            </a:r>
            <a:endParaRPr lang="ru-RU" dirty="0"/>
          </a:p>
        </p:txBody>
      </p:sp>
      <p:sp>
        <p:nvSpPr>
          <p:cNvPr id="3" name="Объект 2">
            <a:extLst>
              <a:ext uri="{FF2B5EF4-FFF2-40B4-BE49-F238E27FC236}">
                <a16:creationId xmlns:a16="http://schemas.microsoft.com/office/drawing/2014/main" id="{5131CD64-EDEE-FA4B-8228-FC3A199F48C9}"/>
              </a:ext>
            </a:extLst>
          </p:cNvPr>
          <p:cNvSpPr>
            <a:spLocks noGrp="1"/>
          </p:cNvSpPr>
          <p:nvPr>
            <p:ph idx="1"/>
          </p:nvPr>
        </p:nvSpPr>
        <p:spPr>
          <a:xfrm>
            <a:off x="628650" y="1672046"/>
            <a:ext cx="8058150" cy="4454117"/>
          </a:xfrm>
        </p:spPr>
        <p:txBody>
          <a:bodyPr/>
          <a:lstStyle/>
          <a:p>
            <a:r>
              <a:rPr lang="ru-RU" sz="2800" dirty="0"/>
              <a:t>В JDK введены так называемые обобщенные или параметризованные типы – </a:t>
            </a:r>
            <a:r>
              <a:rPr lang="ru-RU" sz="2800" dirty="0" err="1"/>
              <a:t>generics</a:t>
            </a:r>
            <a:r>
              <a:rPr lang="ru-RU" sz="2800" dirty="0"/>
              <a:t> или по-другому обобщенные типы</a:t>
            </a:r>
          </a:p>
          <a:p>
            <a:r>
              <a:rPr lang="ru-RU" sz="2800" dirty="0"/>
              <a:t>Параметризованных (</a:t>
            </a:r>
            <a:r>
              <a:rPr lang="ru-RU" sz="2800" dirty="0" err="1"/>
              <a:t>generic</a:t>
            </a:r>
            <a:r>
              <a:rPr lang="ru-RU" sz="2800" dirty="0"/>
              <a:t>) классы и методы, позволяют использовать более гибкую и в то же время достаточно строгую типизацию, что особенно важно при работе с коллекциями. </a:t>
            </a:r>
          </a:p>
          <a:p>
            <a:r>
              <a:rPr lang="ru-RU" sz="2800" dirty="0"/>
              <a:t>Использование параметризации позволяет создавать классы, интерфейсы и методы, в которых тип обрабатываемых данных задается как параметр </a:t>
            </a:r>
          </a:p>
        </p:txBody>
      </p:sp>
    </p:spTree>
    <p:extLst>
      <p:ext uri="{BB962C8B-B14F-4D97-AF65-F5344CB8AC3E}">
        <p14:creationId xmlns:p14="http://schemas.microsoft.com/office/powerpoint/2010/main" val="294797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329690-B578-2B43-9324-F0D7A334F81B}"/>
              </a:ext>
            </a:extLst>
          </p:cNvPr>
          <p:cNvSpPr>
            <a:spLocks noGrp="1"/>
          </p:cNvSpPr>
          <p:nvPr>
            <p:ph type="title"/>
          </p:nvPr>
        </p:nvSpPr>
        <p:spPr/>
        <p:txBody>
          <a:bodyPr/>
          <a:lstStyle/>
          <a:p>
            <a:r>
              <a:rPr lang="ru-RU" dirty="0" err="1"/>
              <a:t>Дженерики</a:t>
            </a:r>
            <a:endParaRPr lang="ru-RU" dirty="0"/>
          </a:p>
        </p:txBody>
      </p:sp>
      <p:sp>
        <p:nvSpPr>
          <p:cNvPr id="3" name="Объект 2">
            <a:extLst>
              <a:ext uri="{FF2B5EF4-FFF2-40B4-BE49-F238E27FC236}">
                <a16:creationId xmlns:a16="http://schemas.microsoft.com/office/drawing/2014/main" id="{F213C217-BBB6-9B4B-B89F-974CB4743354}"/>
              </a:ext>
            </a:extLst>
          </p:cNvPr>
          <p:cNvSpPr>
            <a:spLocks noGrp="1"/>
          </p:cNvSpPr>
          <p:nvPr>
            <p:ph idx="1"/>
          </p:nvPr>
        </p:nvSpPr>
        <p:spPr>
          <a:xfrm>
            <a:off x="457200" y="1600200"/>
            <a:ext cx="8458200" cy="5334000"/>
          </a:xfrm>
        </p:spPr>
        <p:txBody>
          <a:bodyPr/>
          <a:lstStyle/>
          <a:p>
            <a:r>
              <a:rPr lang="ru-RU" sz="2800" dirty="0" err="1"/>
              <a:t>Дженерики</a:t>
            </a:r>
            <a:r>
              <a:rPr lang="ru-RU" sz="2800" dirty="0"/>
              <a:t> или обобщенные типы позволяют вам </a:t>
            </a:r>
            <a:r>
              <a:rPr lang="ru-RU" sz="2800" b="1" i="1" dirty="0"/>
              <a:t>абстрагироваться</a:t>
            </a:r>
            <a:r>
              <a:rPr lang="ru-RU" sz="2800" dirty="0"/>
              <a:t> от использования конкретных типов. </a:t>
            </a:r>
          </a:p>
          <a:p>
            <a:r>
              <a:rPr lang="ru-RU" sz="2800" dirty="0"/>
              <a:t>Вы можете создать класс с таким общим типом и предоставить информацию об определенном типе во время создания экземпляра объекта типа класс. </a:t>
            </a:r>
          </a:p>
          <a:p>
            <a:r>
              <a:rPr lang="ru-RU" sz="2800" dirty="0"/>
              <a:t>Компилятор сможет выполнить необходимую проверку типов во время компиляции. </a:t>
            </a:r>
            <a:endParaRPr lang="ru-RU" dirty="0"/>
          </a:p>
        </p:txBody>
      </p:sp>
    </p:spTree>
    <p:extLst>
      <p:ext uri="{BB962C8B-B14F-4D97-AF65-F5344CB8AC3E}">
        <p14:creationId xmlns:p14="http://schemas.microsoft.com/office/powerpoint/2010/main" val="56607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3EE71-F19E-934C-B7DB-2F35CD0A1B49}"/>
              </a:ext>
            </a:extLst>
          </p:cNvPr>
          <p:cNvSpPr>
            <a:spLocks noGrp="1"/>
          </p:cNvSpPr>
          <p:nvPr>
            <p:ph type="title"/>
          </p:nvPr>
        </p:nvSpPr>
        <p:spPr/>
        <p:txBody>
          <a:bodyPr/>
          <a:lstStyle/>
          <a:p>
            <a:r>
              <a:rPr lang="ru-RU" sz="3200" dirty="0"/>
              <a:t>Конвенция кода </a:t>
            </a:r>
            <a:r>
              <a:rPr lang="ru-RU" sz="3200" dirty="0" err="1"/>
              <a:t>Java</a:t>
            </a:r>
            <a:r>
              <a:rPr lang="ru-RU" sz="3200" dirty="0"/>
              <a:t> об именах для формальных типов</a:t>
            </a:r>
            <a:br>
              <a:rPr lang="ru-RU" dirty="0"/>
            </a:br>
            <a:endParaRPr lang="ru-RU" dirty="0"/>
          </a:p>
        </p:txBody>
      </p:sp>
      <p:sp>
        <p:nvSpPr>
          <p:cNvPr id="3" name="Объект 2">
            <a:extLst>
              <a:ext uri="{FF2B5EF4-FFF2-40B4-BE49-F238E27FC236}">
                <a16:creationId xmlns:a16="http://schemas.microsoft.com/office/drawing/2014/main" id="{5E82BFCF-C8D4-474A-9193-26AE047B0698}"/>
              </a:ext>
            </a:extLst>
          </p:cNvPr>
          <p:cNvSpPr>
            <a:spLocks noGrp="1"/>
          </p:cNvSpPr>
          <p:nvPr>
            <p:ph idx="1"/>
          </p:nvPr>
        </p:nvSpPr>
        <p:spPr/>
        <p:txBody>
          <a:bodyPr/>
          <a:lstStyle/>
          <a:p>
            <a:pPr marL="0" indent="0">
              <a:buNone/>
            </a:pPr>
            <a:r>
              <a:rPr lang="ru-RU" dirty="0"/>
              <a:t>Например:</a:t>
            </a:r>
          </a:p>
          <a:p>
            <a:pPr lvl="0"/>
            <a:r>
              <a:rPr lang="en-US" dirty="0"/>
              <a:t>&lt;</a:t>
            </a:r>
            <a:r>
              <a:rPr lang="ru-RU" dirty="0" err="1"/>
              <a:t>E</a:t>
            </a:r>
            <a:r>
              <a:rPr lang="ru-RU" dirty="0"/>
              <a:t>&gt; для элемента коллекции;</a:t>
            </a:r>
          </a:p>
          <a:p>
            <a:pPr lvl="0"/>
            <a:r>
              <a:rPr lang="ru-RU" dirty="0"/>
              <a:t>&lt;</a:t>
            </a:r>
            <a:r>
              <a:rPr lang="ru-RU" dirty="0" err="1"/>
              <a:t>T</a:t>
            </a:r>
            <a:r>
              <a:rPr lang="ru-RU" dirty="0"/>
              <a:t>&gt; для обобщенного типа;</a:t>
            </a:r>
          </a:p>
          <a:p>
            <a:pPr lvl="0"/>
            <a:r>
              <a:rPr lang="ru-RU" dirty="0"/>
              <a:t>&lt;</a:t>
            </a:r>
            <a:r>
              <a:rPr lang="ru-RU" dirty="0" err="1"/>
              <a:t>K</a:t>
            </a:r>
            <a:r>
              <a:rPr lang="ru-RU" dirty="0"/>
              <a:t>, </a:t>
            </a:r>
            <a:r>
              <a:rPr lang="ru-RU" dirty="0" err="1"/>
              <a:t>V</a:t>
            </a:r>
            <a:r>
              <a:rPr lang="ru-RU" dirty="0"/>
              <a:t>&gt; ключ и значение.</a:t>
            </a:r>
          </a:p>
          <a:p>
            <a:pPr lvl="0"/>
            <a:r>
              <a:rPr lang="ru-RU" dirty="0"/>
              <a:t>&lt;</a:t>
            </a:r>
            <a:r>
              <a:rPr lang="ru-RU" dirty="0" err="1"/>
              <a:t>N</a:t>
            </a:r>
            <a:r>
              <a:rPr lang="ru-RU" dirty="0"/>
              <a:t>&gt; для чисел</a:t>
            </a:r>
          </a:p>
          <a:p>
            <a:pPr lvl="0"/>
            <a:r>
              <a:rPr lang="ru-RU" dirty="0"/>
              <a:t>S,U,V, и т.д. для второго, третьего, четвертого типа параметра</a:t>
            </a:r>
          </a:p>
          <a:p>
            <a:r>
              <a:rPr lang="ru-RU" dirty="0"/>
              <a:t> </a:t>
            </a:r>
          </a:p>
          <a:p>
            <a:endParaRPr lang="ru-RU" dirty="0"/>
          </a:p>
        </p:txBody>
      </p:sp>
    </p:spTree>
    <p:extLst>
      <p:ext uri="{BB962C8B-B14F-4D97-AF65-F5344CB8AC3E}">
        <p14:creationId xmlns:p14="http://schemas.microsoft.com/office/powerpoint/2010/main" val="2720443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A90BAABA-9876-CB42-9BEC-6F37C72BA942}" type="slidenum">
              <a:rPr lang="en-US" altLang="ru-RU" sz="1200"/>
              <a:pPr/>
              <a:t>14</a:t>
            </a:fld>
            <a:endParaRPr lang="en-US" altLang="ru-RU" sz="1200"/>
          </a:p>
        </p:txBody>
      </p:sp>
      <p:sp>
        <p:nvSpPr>
          <p:cNvPr id="409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dirty="0">
                <a:ea typeface="ＭＳ Ｐゴシック" charset="-128"/>
              </a:rPr>
              <a:t>ДЖЕНЕРИКИ (</a:t>
            </a:r>
            <a:r>
              <a:rPr lang="en-US" altLang="ru-RU" sz="3200" dirty="0">
                <a:ea typeface="ＭＳ Ｐゴシック" charset="-128"/>
              </a:rPr>
              <a:t>Generics</a:t>
            </a:r>
            <a:r>
              <a:rPr lang="ru-RU" altLang="ru-RU" sz="3200" dirty="0">
                <a:ea typeface="ＭＳ Ｐゴシック" charset="-128"/>
              </a:rPr>
              <a:t>)</a:t>
            </a:r>
            <a:endParaRPr lang="en-US" altLang="ru-RU" sz="3200" dirty="0">
              <a:ea typeface="ＭＳ Ｐゴシック" charset="-128"/>
            </a:endParaRPr>
          </a:p>
        </p:txBody>
      </p:sp>
      <p:sp>
        <p:nvSpPr>
          <p:cNvPr id="40963" name="Rectangle 4"/>
          <p:cNvSpPr>
            <a:spLocks noChangeArrowheads="1"/>
          </p:cNvSpPr>
          <p:nvPr/>
        </p:nvSpPr>
        <p:spPr bwMode="auto">
          <a:xfrm>
            <a:off x="549275" y="704850"/>
            <a:ext cx="6889750" cy="1431925"/>
          </a:xfrm>
          <a:prstGeom prst="rect">
            <a:avLst/>
          </a:prstGeom>
          <a:solidFill>
            <a:srgbClr val="CCFFFF"/>
          </a:solidFill>
          <a:ln w="9525">
            <a:solidFill>
              <a:schemeClr val="tx1"/>
            </a:solidFill>
            <a:miter lim="800000"/>
            <a:headEnd/>
            <a:tailEnd/>
          </a:ln>
        </p:spPr>
        <p:txBody>
          <a:bodyPr lIns="0" tIns="0" rIns="0" bIns="0"/>
          <a:lstStyle>
            <a:lvl1pPr marL="342900" indent="-342900" defTabSz="912813" eaLnBrk="0" hangingPunct="0">
              <a:tabLst>
                <a:tab pos="1519238" algn="l"/>
              </a:tabLst>
              <a:defRPr sz="2400">
                <a:solidFill>
                  <a:srgbClr val="4D4D4D"/>
                </a:solidFill>
                <a:latin typeface="Arial" charset="0"/>
                <a:ea typeface="ＭＳ Ｐゴシック" charset="-128"/>
              </a:defRPr>
            </a:lvl1pPr>
            <a:lvl2pPr marL="273050" indent="-271463" defTabSz="912813" eaLnBrk="0" hangingPunct="0">
              <a:tabLst>
                <a:tab pos="1519238" algn="l"/>
              </a:tabLst>
              <a:defRPr sz="2400">
                <a:solidFill>
                  <a:srgbClr val="4D4D4D"/>
                </a:solidFill>
                <a:latin typeface="Arial" charset="0"/>
                <a:ea typeface="ＭＳ Ｐゴシック" charset="-128"/>
              </a:defRPr>
            </a:lvl2pPr>
            <a:lvl3pPr marL="1143000" indent="-228600" defTabSz="912813" eaLnBrk="0" hangingPunct="0">
              <a:tabLst>
                <a:tab pos="1519238" algn="l"/>
              </a:tabLst>
              <a:defRPr sz="2400">
                <a:solidFill>
                  <a:srgbClr val="4D4D4D"/>
                </a:solidFill>
                <a:latin typeface="Arial" charset="0"/>
                <a:ea typeface="ＭＳ Ｐゴシック" charset="-128"/>
              </a:defRPr>
            </a:lvl3pPr>
            <a:lvl4pPr marL="1600200" indent="-228600" defTabSz="912813" eaLnBrk="0" hangingPunct="0">
              <a:tabLst>
                <a:tab pos="1519238" algn="l"/>
              </a:tabLst>
              <a:defRPr sz="2400">
                <a:solidFill>
                  <a:srgbClr val="4D4D4D"/>
                </a:solidFill>
                <a:latin typeface="Arial" charset="0"/>
                <a:ea typeface="ＭＳ Ｐゴシック" charset="-128"/>
              </a:defRPr>
            </a:lvl4pPr>
            <a:lvl5pPr marL="2057400" indent="-228600" defTabSz="912813" eaLnBrk="0" hangingPunct="0">
              <a:tabLst>
                <a:tab pos="1519238" algn="l"/>
              </a:tabLst>
              <a:defRPr sz="2400">
                <a:solidFill>
                  <a:srgbClr val="4D4D4D"/>
                </a:solidFill>
                <a:latin typeface="Arial" charset="0"/>
                <a:ea typeface="ＭＳ Ｐゴシック" charset="-128"/>
              </a:defRPr>
            </a:lvl5pPr>
            <a:lvl6pPr marL="2514600" indent="-228600" defTabSz="912813" eaLnBrk="0" fontAlgn="base" hangingPunct="0">
              <a:spcBef>
                <a:spcPct val="20000"/>
              </a:spcBef>
              <a:spcAft>
                <a:spcPct val="0"/>
              </a:spcAft>
              <a:buClr>
                <a:schemeClr val="accent1"/>
              </a:buClr>
              <a:buSzPct val="100000"/>
              <a:buFont typeface="Symbol" charset="2"/>
              <a:tabLst>
                <a:tab pos="1519238" algn="l"/>
              </a:tabLst>
              <a:defRPr sz="2400">
                <a:solidFill>
                  <a:srgbClr val="4D4D4D"/>
                </a:solidFill>
                <a:latin typeface="Arial" charset="0"/>
                <a:ea typeface="ＭＳ Ｐゴシック" charset="-128"/>
              </a:defRPr>
            </a:lvl6pPr>
            <a:lvl7pPr marL="2971800" indent="-228600" defTabSz="912813" eaLnBrk="0" fontAlgn="base" hangingPunct="0">
              <a:spcBef>
                <a:spcPct val="20000"/>
              </a:spcBef>
              <a:spcAft>
                <a:spcPct val="0"/>
              </a:spcAft>
              <a:buClr>
                <a:schemeClr val="accent1"/>
              </a:buClr>
              <a:buSzPct val="100000"/>
              <a:buFont typeface="Symbol" charset="2"/>
              <a:tabLst>
                <a:tab pos="1519238" algn="l"/>
              </a:tabLst>
              <a:defRPr sz="2400">
                <a:solidFill>
                  <a:srgbClr val="4D4D4D"/>
                </a:solidFill>
                <a:latin typeface="Arial" charset="0"/>
                <a:ea typeface="ＭＳ Ｐゴシック" charset="-128"/>
              </a:defRPr>
            </a:lvl7pPr>
            <a:lvl8pPr marL="3429000" indent="-228600" defTabSz="912813" eaLnBrk="0" fontAlgn="base" hangingPunct="0">
              <a:spcBef>
                <a:spcPct val="20000"/>
              </a:spcBef>
              <a:spcAft>
                <a:spcPct val="0"/>
              </a:spcAft>
              <a:buClr>
                <a:schemeClr val="accent1"/>
              </a:buClr>
              <a:buSzPct val="100000"/>
              <a:buFont typeface="Symbol" charset="2"/>
              <a:tabLst>
                <a:tab pos="1519238" algn="l"/>
              </a:tabLst>
              <a:defRPr sz="2400">
                <a:solidFill>
                  <a:srgbClr val="4D4D4D"/>
                </a:solidFill>
                <a:latin typeface="Arial" charset="0"/>
                <a:ea typeface="ＭＳ Ｐゴシック" charset="-128"/>
              </a:defRPr>
            </a:lvl8pPr>
            <a:lvl9pPr marL="3886200" indent="-228600" defTabSz="912813" eaLnBrk="0" fontAlgn="base" hangingPunct="0">
              <a:spcBef>
                <a:spcPct val="20000"/>
              </a:spcBef>
              <a:spcAft>
                <a:spcPct val="0"/>
              </a:spcAft>
              <a:buClr>
                <a:schemeClr val="accent1"/>
              </a:buClr>
              <a:buSzPct val="100000"/>
              <a:buFont typeface="Symbol" charset="2"/>
              <a:tabLst>
                <a:tab pos="1519238" algn="l"/>
              </a:tabLst>
              <a:defRPr sz="2400">
                <a:solidFill>
                  <a:srgbClr val="4D4D4D"/>
                </a:solidFill>
                <a:latin typeface="Arial" charset="0"/>
                <a:ea typeface="ＭＳ Ｐゴシック" charset="-128"/>
              </a:defRPr>
            </a:lvl9pPr>
          </a:lstStyle>
          <a:p>
            <a:pPr lvl="1" eaLnBrk="1" hangingPunct="1">
              <a:spcBef>
                <a:spcPct val="60000"/>
              </a:spcBef>
              <a:buSzTx/>
              <a:buFontTx/>
              <a:buNone/>
            </a:pPr>
            <a:br>
              <a:rPr lang="en-US" altLang="ru-RU" sz="1000" dirty="0"/>
            </a:br>
            <a:r>
              <a:rPr lang="ru-RU" altLang="ru-RU" sz="2000" dirty="0" err="1"/>
              <a:t>Дженерики</a:t>
            </a:r>
            <a:r>
              <a:rPr lang="ru-RU" altLang="ru-RU" sz="2000" dirty="0"/>
              <a:t> являются способом определить, какие типы допустимы в вашем классе или функции</a:t>
            </a:r>
            <a:endParaRPr lang="en-US" altLang="ru-RU" sz="2000" b="1" dirty="0"/>
          </a:p>
        </p:txBody>
      </p:sp>
      <p:grpSp>
        <p:nvGrpSpPr>
          <p:cNvPr id="2" name="Group 11"/>
          <p:cNvGrpSpPr>
            <a:grpSpLocks/>
          </p:cNvGrpSpPr>
          <p:nvPr/>
        </p:nvGrpSpPr>
        <p:grpSpPr bwMode="auto">
          <a:xfrm>
            <a:off x="3760788" y="4919663"/>
            <a:ext cx="5043487" cy="1628775"/>
            <a:chOff x="2295" y="3113"/>
            <a:chExt cx="3177" cy="1026"/>
          </a:xfrm>
        </p:grpSpPr>
        <p:sp>
          <p:nvSpPr>
            <p:cNvPr id="40967" name="Rectangle 6"/>
            <p:cNvSpPr>
              <a:spLocks noChangeArrowheads="1"/>
            </p:cNvSpPr>
            <p:nvPr/>
          </p:nvSpPr>
          <p:spPr bwMode="auto">
            <a:xfrm>
              <a:off x="3659" y="3272"/>
              <a:ext cx="1813" cy="867"/>
            </a:xfrm>
            <a:prstGeom prst="rect">
              <a:avLst/>
            </a:prstGeom>
            <a:solidFill>
              <a:srgbClr val="FFFF99"/>
            </a:solidFill>
            <a:ln w="9525">
              <a:solidFill>
                <a:schemeClr val="tx1"/>
              </a:solidFill>
              <a:miter lim="800000"/>
              <a:headEnd/>
              <a:tailEnd/>
            </a:ln>
          </p:spPr>
          <p:txBody>
            <a:bodyPr lIns="72000" tIns="72000" rIns="72000" bIns="72000" anchor="ctr">
              <a:spAutoFit/>
            </a:bodyPr>
            <a:lstStyle>
              <a:lvl1pPr defTabSz="912813" eaLnBrk="0" hangingPunct="0">
                <a:defRPr sz="2400">
                  <a:solidFill>
                    <a:srgbClr val="4D4D4D"/>
                  </a:solidFill>
                  <a:latin typeface="Arial" charset="0"/>
                  <a:ea typeface="ＭＳ Ｐゴシック" charset="-128"/>
                </a:defRPr>
              </a:lvl1pPr>
              <a:lvl2pPr marL="742950" indent="-285750" defTabSz="912813" eaLnBrk="0" hangingPunct="0">
                <a:defRPr sz="2400">
                  <a:solidFill>
                    <a:srgbClr val="4D4D4D"/>
                  </a:solidFill>
                  <a:latin typeface="Arial" charset="0"/>
                  <a:ea typeface="ＭＳ Ｐゴシック" charset="-128"/>
                </a:defRPr>
              </a:lvl2pPr>
              <a:lvl3pPr marL="1143000" indent="-228600" defTabSz="912813" eaLnBrk="0" hangingPunct="0">
                <a:defRPr sz="2400">
                  <a:solidFill>
                    <a:srgbClr val="4D4D4D"/>
                  </a:solidFill>
                  <a:latin typeface="Arial" charset="0"/>
                  <a:ea typeface="ＭＳ Ｐゴシック" charset="-128"/>
                </a:defRPr>
              </a:lvl3pPr>
              <a:lvl4pPr marL="1600200" indent="-228600" defTabSz="912813" eaLnBrk="0" hangingPunct="0">
                <a:defRPr sz="2400">
                  <a:solidFill>
                    <a:srgbClr val="4D4D4D"/>
                  </a:solidFill>
                  <a:latin typeface="Arial" charset="0"/>
                  <a:ea typeface="ＭＳ Ｐゴシック" charset="-128"/>
                </a:defRPr>
              </a:lvl4pPr>
              <a:lvl5pPr marL="2057400" indent="-228600" defTabSz="912813" eaLnBrk="0" hangingPunct="0">
                <a:defRPr sz="2400">
                  <a:solidFill>
                    <a:srgbClr val="4D4D4D"/>
                  </a:solidFill>
                  <a:latin typeface="Arial" charset="0"/>
                  <a:ea typeface="ＭＳ Ｐゴシック" charset="-128"/>
                </a:defRPr>
              </a:lvl5pPr>
              <a:lvl6pPr marL="25146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ru-RU" altLang="ru-RU" sz="2000"/>
                <a:t>можно поместить здесь только 0, используя </a:t>
              </a:r>
              <a:r>
                <a:rPr lang="en-US" altLang="ru-RU" sz="2000"/>
                <a:t> </a:t>
              </a:r>
              <a:r>
                <a:rPr lang="ru-RU" altLang="ru-RU" sz="2000"/>
                <a:t>Автоупаковку</a:t>
              </a:r>
              <a:endParaRPr lang="en-US" altLang="ru-RU" sz="2000" b="1"/>
            </a:p>
          </p:txBody>
        </p:sp>
        <p:sp>
          <p:nvSpPr>
            <p:cNvPr id="40968" name="Line 7"/>
            <p:cNvSpPr>
              <a:spLocks noChangeShapeType="1"/>
            </p:cNvSpPr>
            <p:nvPr/>
          </p:nvSpPr>
          <p:spPr bwMode="auto">
            <a:xfrm flipH="1" flipV="1">
              <a:off x="2295" y="3113"/>
              <a:ext cx="1364" cy="607"/>
            </a:xfrm>
            <a:prstGeom prst="line">
              <a:avLst/>
            </a:prstGeom>
            <a:noFill/>
            <a:ln w="25400">
              <a:solidFill>
                <a:srgbClr val="383838"/>
              </a:solidFill>
              <a:round/>
              <a:headE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ru-RU"/>
            </a:p>
          </p:txBody>
        </p:sp>
      </p:grpSp>
      <p:sp>
        <p:nvSpPr>
          <p:cNvPr id="935945" name="Rectangle 9"/>
          <p:cNvSpPr>
            <a:spLocks noChangeArrowheads="1"/>
          </p:cNvSpPr>
          <p:nvPr/>
        </p:nvSpPr>
        <p:spPr bwMode="auto">
          <a:xfrm>
            <a:off x="587375" y="2424113"/>
            <a:ext cx="811212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nSpc>
                <a:spcPct val="90000"/>
              </a:lnSpc>
              <a:spcBef>
                <a:spcPct val="30000"/>
              </a:spcBef>
              <a:buClrTx/>
              <a:buSzTx/>
              <a:buFontTx/>
              <a:buNone/>
            </a:pPr>
            <a:r>
              <a:rPr lang="en-US" altLang="ru-RU" sz="1800" b="1">
                <a:solidFill>
                  <a:srgbClr val="3F7F5F"/>
                </a:solidFill>
                <a:latin typeface="Courier New" charset="0"/>
              </a:rPr>
              <a:t>// </a:t>
            </a:r>
            <a:r>
              <a:rPr lang="ru-RU" altLang="ru-RU" sz="1800" b="1">
                <a:solidFill>
                  <a:srgbClr val="3F7F5F"/>
                </a:solidFill>
                <a:latin typeface="Courier New" charset="0"/>
              </a:rPr>
              <a:t>старый способ</a:t>
            </a:r>
          </a:p>
          <a:p>
            <a:pPr>
              <a:lnSpc>
                <a:spcPct val="90000"/>
              </a:lnSpc>
              <a:spcBef>
                <a:spcPct val="30000"/>
              </a:spcBef>
              <a:buClrTx/>
              <a:buSzTx/>
              <a:buFontTx/>
              <a:buNone/>
            </a:pPr>
            <a:r>
              <a:rPr lang="en-US" altLang="ru-RU" sz="1800" b="1">
                <a:solidFill>
                  <a:srgbClr val="000000"/>
                </a:solidFill>
                <a:latin typeface="Courier New" charset="0"/>
              </a:rPr>
              <a:t>List myIntList1 = </a:t>
            </a:r>
            <a:r>
              <a:rPr lang="en-US" altLang="ru-RU" sz="1800" b="1">
                <a:solidFill>
                  <a:srgbClr val="7F0055"/>
                </a:solidFill>
                <a:latin typeface="Courier New" charset="0"/>
              </a:rPr>
              <a:t>new</a:t>
            </a:r>
            <a:r>
              <a:rPr lang="en-US" altLang="ru-RU" sz="1800" b="1">
                <a:solidFill>
                  <a:srgbClr val="000000"/>
                </a:solidFill>
                <a:latin typeface="Courier New" charset="0"/>
              </a:rPr>
              <a:t> LinkedList(); </a:t>
            </a:r>
            <a:r>
              <a:rPr lang="en-US" altLang="ru-RU" sz="1800" b="1">
                <a:solidFill>
                  <a:srgbClr val="3F7F5F"/>
                </a:solidFill>
                <a:latin typeface="Courier New" charset="0"/>
              </a:rPr>
              <a:t>// 1</a:t>
            </a:r>
            <a:endParaRPr lang="en-US" altLang="ru-RU" sz="1800" b="1">
              <a:latin typeface="Courier New" charset="0"/>
            </a:endParaRPr>
          </a:p>
          <a:p>
            <a:pPr>
              <a:lnSpc>
                <a:spcPct val="90000"/>
              </a:lnSpc>
              <a:spcBef>
                <a:spcPct val="30000"/>
              </a:spcBef>
              <a:buClrTx/>
              <a:buSzTx/>
              <a:buFontTx/>
              <a:buNone/>
            </a:pPr>
            <a:r>
              <a:rPr lang="en-US" altLang="ru-RU" sz="1800" b="1">
                <a:solidFill>
                  <a:srgbClr val="000000"/>
                </a:solidFill>
                <a:latin typeface="Courier New" charset="0"/>
              </a:rPr>
              <a:t>myIntList1.add(</a:t>
            </a:r>
            <a:r>
              <a:rPr lang="en-US" altLang="ru-RU" sz="1800" b="1">
                <a:solidFill>
                  <a:srgbClr val="7F0055"/>
                </a:solidFill>
                <a:latin typeface="Courier New" charset="0"/>
              </a:rPr>
              <a:t>new</a:t>
            </a:r>
            <a:r>
              <a:rPr lang="en-US" altLang="ru-RU" sz="1800" b="1">
                <a:solidFill>
                  <a:srgbClr val="000000"/>
                </a:solidFill>
                <a:latin typeface="Courier New" charset="0"/>
              </a:rPr>
              <a:t> Integer(0)); </a:t>
            </a:r>
            <a:r>
              <a:rPr lang="en-US" altLang="ru-RU" sz="1800" b="1">
                <a:solidFill>
                  <a:srgbClr val="3F7F5F"/>
                </a:solidFill>
                <a:latin typeface="Courier New" charset="0"/>
              </a:rPr>
              <a:t>// 2</a:t>
            </a:r>
            <a:endParaRPr lang="en-US" altLang="ru-RU" sz="1800" b="1">
              <a:latin typeface="Courier New" charset="0"/>
            </a:endParaRPr>
          </a:p>
          <a:p>
            <a:pPr>
              <a:lnSpc>
                <a:spcPct val="90000"/>
              </a:lnSpc>
              <a:spcBef>
                <a:spcPct val="30000"/>
              </a:spcBef>
              <a:buClrTx/>
              <a:buSzTx/>
              <a:buFontTx/>
              <a:buNone/>
            </a:pPr>
            <a:r>
              <a:rPr lang="en-US" altLang="ru-RU" sz="1800" b="1">
                <a:solidFill>
                  <a:srgbClr val="000000"/>
                </a:solidFill>
                <a:latin typeface="Courier New" charset="0"/>
              </a:rPr>
              <a:t>Integer x1 = (Integer) myIntList1.iterator().next(); </a:t>
            </a:r>
            <a:r>
              <a:rPr lang="en-US" altLang="ru-RU" sz="1800" b="1">
                <a:solidFill>
                  <a:srgbClr val="3F7F5F"/>
                </a:solidFill>
                <a:latin typeface="Courier New" charset="0"/>
              </a:rPr>
              <a:t>// 3</a:t>
            </a:r>
          </a:p>
        </p:txBody>
      </p:sp>
      <p:sp>
        <p:nvSpPr>
          <p:cNvPr id="935946" name="Rectangle 10"/>
          <p:cNvSpPr>
            <a:spLocks noChangeArrowheads="1"/>
          </p:cNvSpPr>
          <p:nvPr/>
        </p:nvSpPr>
        <p:spPr bwMode="auto">
          <a:xfrm>
            <a:off x="587375" y="3959225"/>
            <a:ext cx="811212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nSpc>
                <a:spcPct val="90000"/>
              </a:lnSpc>
              <a:spcBef>
                <a:spcPct val="30000"/>
              </a:spcBef>
              <a:buClrTx/>
              <a:buSzTx/>
              <a:buFontTx/>
              <a:buNone/>
            </a:pPr>
            <a:r>
              <a:rPr lang="en-US" altLang="ru-RU" sz="1800" b="1">
                <a:solidFill>
                  <a:srgbClr val="3F7F5F"/>
                </a:solidFill>
                <a:latin typeface="Courier New" charset="0"/>
              </a:rPr>
              <a:t>// </a:t>
            </a:r>
            <a:r>
              <a:rPr lang="ru-RU" altLang="ru-RU" sz="1800" b="1">
                <a:solidFill>
                  <a:srgbClr val="3F7F5F"/>
                </a:solidFill>
                <a:latin typeface="Courier New" charset="0"/>
              </a:rPr>
              <a:t>с</a:t>
            </a:r>
            <a:r>
              <a:rPr lang="en-US" altLang="ru-RU" sz="1800" b="1">
                <a:solidFill>
                  <a:srgbClr val="3F7F5F"/>
                </a:solidFill>
                <a:latin typeface="Courier New" charset="0"/>
              </a:rPr>
              <a:t> generics</a:t>
            </a:r>
            <a:endParaRPr lang="en-US" altLang="ru-RU" sz="1800" b="1">
              <a:latin typeface="Courier New" charset="0"/>
            </a:endParaRPr>
          </a:p>
          <a:p>
            <a:pPr>
              <a:lnSpc>
                <a:spcPct val="90000"/>
              </a:lnSpc>
              <a:spcBef>
                <a:spcPct val="30000"/>
              </a:spcBef>
              <a:buClrTx/>
              <a:buSzTx/>
              <a:buFontTx/>
              <a:buNone/>
            </a:pPr>
            <a:r>
              <a:rPr lang="en-US" altLang="ru-RU" sz="1800" b="1">
                <a:solidFill>
                  <a:srgbClr val="000000"/>
                </a:solidFill>
                <a:latin typeface="Courier New" charset="0"/>
              </a:rPr>
              <a:t>List&lt;Integer&gt; myIntList2 = </a:t>
            </a:r>
            <a:r>
              <a:rPr lang="en-US" altLang="ru-RU" sz="1800" b="1">
                <a:solidFill>
                  <a:srgbClr val="7F0055"/>
                </a:solidFill>
                <a:latin typeface="Courier New" charset="0"/>
              </a:rPr>
              <a:t>new</a:t>
            </a:r>
            <a:r>
              <a:rPr lang="en-US" altLang="ru-RU" sz="1800" b="1">
                <a:solidFill>
                  <a:srgbClr val="000000"/>
                </a:solidFill>
                <a:latin typeface="Courier New" charset="0"/>
              </a:rPr>
              <a:t> LinkedList&lt;Integer&gt;(); </a:t>
            </a:r>
            <a:r>
              <a:rPr lang="en-US" altLang="ru-RU" sz="1800" b="1">
                <a:solidFill>
                  <a:srgbClr val="3F7F5F"/>
                </a:solidFill>
                <a:latin typeface="Courier New" charset="0"/>
              </a:rPr>
              <a:t>// 1</a:t>
            </a:r>
            <a:r>
              <a:rPr lang="ja-JP" altLang="en-US" sz="1800" b="1">
                <a:solidFill>
                  <a:srgbClr val="3F7F5F"/>
                </a:solidFill>
                <a:latin typeface="Courier New" charset="0"/>
              </a:rPr>
              <a:t>’</a:t>
            </a:r>
            <a:endParaRPr lang="en-US" altLang="ja-JP" sz="1800" b="1">
              <a:latin typeface="Courier New" charset="0"/>
            </a:endParaRPr>
          </a:p>
          <a:p>
            <a:pPr>
              <a:lnSpc>
                <a:spcPct val="90000"/>
              </a:lnSpc>
              <a:spcBef>
                <a:spcPct val="30000"/>
              </a:spcBef>
              <a:buClrTx/>
              <a:buSzTx/>
              <a:buFontTx/>
              <a:buNone/>
            </a:pPr>
            <a:r>
              <a:rPr lang="en-US" altLang="ru-RU" sz="1800" b="1">
                <a:solidFill>
                  <a:srgbClr val="000000"/>
                </a:solidFill>
                <a:latin typeface="Courier New" charset="0"/>
              </a:rPr>
              <a:t>myIntList2.add(</a:t>
            </a:r>
            <a:r>
              <a:rPr lang="en-US" altLang="ru-RU" sz="1800" b="1">
                <a:solidFill>
                  <a:srgbClr val="7F0055"/>
                </a:solidFill>
                <a:latin typeface="Courier New" charset="0"/>
              </a:rPr>
              <a:t>new</a:t>
            </a:r>
            <a:r>
              <a:rPr lang="en-US" altLang="ru-RU" sz="1800" b="1">
                <a:solidFill>
                  <a:srgbClr val="000000"/>
                </a:solidFill>
                <a:latin typeface="Courier New" charset="0"/>
              </a:rPr>
              <a:t> Integer(0)); </a:t>
            </a:r>
            <a:r>
              <a:rPr lang="en-US" altLang="ru-RU" sz="1800" b="1">
                <a:solidFill>
                  <a:srgbClr val="3F7F5F"/>
                </a:solidFill>
                <a:latin typeface="Courier New" charset="0"/>
              </a:rPr>
              <a:t>// 2</a:t>
            </a:r>
            <a:r>
              <a:rPr lang="ja-JP" altLang="en-US" sz="1800" b="1">
                <a:solidFill>
                  <a:srgbClr val="3F7F5F"/>
                </a:solidFill>
                <a:latin typeface="Courier New" charset="0"/>
              </a:rPr>
              <a:t>’</a:t>
            </a:r>
            <a:endParaRPr lang="en-US" altLang="ja-JP" sz="1800" b="1">
              <a:latin typeface="Courier New" charset="0"/>
            </a:endParaRPr>
          </a:p>
          <a:p>
            <a:pPr>
              <a:lnSpc>
                <a:spcPct val="90000"/>
              </a:lnSpc>
              <a:spcBef>
                <a:spcPct val="30000"/>
              </a:spcBef>
              <a:buClrTx/>
              <a:buSzTx/>
              <a:buFontTx/>
              <a:buNone/>
            </a:pPr>
            <a:r>
              <a:rPr lang="en-US" altLang="ru-RU" sz="1800" b="1">
                <a:solidFill>
                  <a:srgbClr val="000000"/>
                </a:solidFill>
                <a:latin typeface="Courier New" charset="0"/>
              </a:rPr>
              <a:t>Integer x2 = myIntList2.iterator().next(); </a:t>
            </a:r>
            <a:r>
              <a:rPr lang="en-US" altLang="ru-RU" sz="1800" b="1">
                <a:solidFill>
                  <a:srgbClr val="3F7F5F"/>
                </a:solidFill>
                <a:latin typeface="Courier New" charset="0"/>
              </a:rPr>
              <a:t>// 3</a:t>
            </a:r>
            <a:r>
              <a:rPr lang="ja-JP" altLang="en-US" sz="1800" b="1">
                <a:solidFill>
                  <a:srgbClr val="3F7F5F"/>
                </a:solidFill>
                <a:latin typeface="Courier New" charset="0"/>
              </a:rPr>
              <a:t>’</a:t>
            </a:r>
            <a:endParaRPr lang="en-US" altLang="ru-RU" sz="1800" b="1">
              <a:solidFill>
                <a:srgbClr val="3F7F5F"/>
              </a:solidFill>
              <a:latin typeface="Courier New" charset="0"/>
            </a:endParaRPr>
          </a:p>
        </p:txBody>
      </p:sp>
    </p:spTree>
    <p:extLst>
      <p:ext uri="{BB962C8B-B14F-4D97-AF65-F5344CB8AC3E}">
        <p14:creationId xmlns:p14="http://schemas.microsoft.com/office/powerpoint/2010/main" val="1326151771"/>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59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59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45" grpId="0"/>
      <p:bldP spid="9359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4"/>
          <p:cNvSpPr>
            <a:spLocks noGrp="1"/>
          </p:cNvSpPr>
          <p:nvPr>
            <p:ph type="sldNum" sz="quarter" idx="4294967295"/>
          </p:nvPr>
        </p:nvSpPr>
        <p:spPr bwMode="auto">
          <a:xfrm>
            <a:off x="279400" y="6551613"/>
            <a:ext cx="965200" cy="280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D0B62912-D673-3240-A5A6-22A263B87E53}" type="slidenum">
              <a:rPr lang="en-US" altLang="ru-RU" sz="1200"/>
              <a:pPr/>
              <a:t>15</a:t>
            </a:fld>
            <a:endParaRPr lang="en-US" altLang="ru-RU" sz="1200"/>
          </a:p>
        </p:txBody>
      </p:sp>
      <p:sp>
        <p:nvSpPr>
          <p:cNvPr id="430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a:ea typeface="ＭＳ Ｐゴシック" charset="-128"/>
              </a:rPr>
              <a:t>ДЖЕНЕРИКИ (</a:t>
            </a:r>
            <a:r>
              <a:rPr lang="en-US" altLang="ru-RU" sz="3200">
                <a:ea typeface="ＭＳ Ｐゴシック" charset="-128"/>
              </a:rPr>
              <a:t>Generics</a:t>
            </a:r>
            <a:r>
              <a:rPr lang="ru-RU" altLang="ru-RU" sz="3200">
                <a:ea typeface="ＭＳ Ｐゴシック" charset="-128"/>
              </a:rPr>
              <a:t>)</a:t>
            </a:r>
            <a:endParaRPr lang="en-US" altLang="ru-RU" sz="3200">
              <a:ea typeface="ＭＳ Ｐゴシック" charset="-128"/>
            </a:endParaRPr>
          </a:p>
        </p:txBody>
      </p:sp>
      <p:sp>
        <p:nvSpPr>
          <p:cNvPr id="24579" name="Rectangle 3"/>
          <p:cNvSpPr>
            <a:spLocks noChangeArrowheads="1"/>
          </p:cNvSpPr>
          <p:nvPr/>
        </p:nvSpPr>
        <p:spPr bwMode="auto">
          <a:xfrm>
            <a:off x="457200" y="1609725"/>
            <a:ext cx="7866063" cy="4241800"/>
          </a:xfrm>
          <a:prstGeom prst="rect">
            <a:avLst/>
          </a:prstGeom>
          <a:ln/>
        </p:spPr>
        <p:style>
          <a:lnRef idx="1">
            <a:schemeClr val="accent4"/>
          </a:lnRef>
          <a:fillRef idx="2">
            <a:schemeClr val="accent4"/>
          </a:fillRef>
          <a:effectRef idx="1">
            <a:schemeClr val="accent4"/>
          </a:effectRef>
          <a:fontRef idx="minor">
            <a:schemeClr val="dk1"/>
          </a:fontRef>
        </p:style>
        <p:txBody>
          <a:bodyPr lIns="0" tIns="0" rIns="0" bIns="0">
            <a:spAutoFit/>
          </a:bodyPr>
          <a:lstStyle/>
          <a:p>
            <a:pPr eaLnBrk="0" hangingPunct="0">
              <a:lnSpc>
                <a:spcPct val="90000"/>
              </a:lnSpc>
              <a:spcBef>
                <a:spcPct val="30000"/>
              </a:spcBef>
              <a:buClrTx/>
              <a:buSzTx/>
              <a:buFontTx/>
              <a:buNone/>
              <a:tabLst>
                <a:tab pos="442913" algn="l"/>
              </a:tabLst>
              <a:defRPr/>
            </a:pPr>
            <a:r>
              <a:rPr lang="en-US" sz="1800" b="1" dirty="0">
                <a:solidFill>
                  <a:srgbClr val="7F0055"/>
                </a:solidFill>
                <a:latin typeface="Courier New" charset="0"/>
              </a:rPr>
              <a:t>public</a:t>
            </a:r>
            <a:r>
              <a:rPr lang="en-US" sz="1800" b="1" dirty="0">
                <a:solidFill>
                  <a:srgbClr val="000000"/>
                </a:solidFill>
                <a:latin typeface="Courier New" charset="0"/>
              </a:rPr>
              <a:t> </a:t>
            </a:r>
            <a:r>
              <a:rPr lang="en-US" sz="1800" b="1" dirty="0">
                <a:solidFill>
                  <a:srgbClr val="7F0055"/>
                </a:solidFill>
                <a:latin typeface="Courier New" charset="0"/>
              </a:rPr>
              <a:t>interface</a:t>
            </a:r>
            <a:r>
              <a:rPr lang="en-US" sz="1800" b="1" dirty="0">
                <a:solidFill>
                  <a:srgbClr val="000000"/>
                </a:solidFill>
                <a:latin typeface="Courier New" charset="0"/>
              </a:rPr>
              <a:t> List&lt;E&gt; { </a:t>
            </a:r>
          </a:p>
          <a:p>
            <a:pPr eaLnBrk="0" hangingPunct="0">
              <a:lnSpc>
                <a:spcPct val="90000"/>
              </a:lnSpc>
              <a:spcBef>
                <a:spcPct val="30000"/>
              </a:spcBef>
              <a:buClrTx/>
              <a:buSzTx/>
              <a:buFontTx/>
              <a:buNone/>
              <a:tabLst>
                <a:tab pos="442913" algn="l"/>
              </a:tabLst>
              <a:defRPr/>
            </a:pPr>
            <a:r>
              <a:rPr lang="en-US" sz="1800" b="1" dirty="0">
                <a:solidFill>
                  <a:srgbClr val="000000"/>
                </a:solidFill>
                <a:latin typeface="Courier New" charset="0"/>
              </a:rPr>
              <a:t>	</a:t>
            </a:r>
            <a:r>
              <a:rPr lang="en-US" sz="1800" b="1" dirty="0">
                <a:solidFill>
                  <a:srgbClr val="7F0055"/>
                </a:solidFill>
                <a:latin typeface="Courier New" charset="0"/>
              </a:rPr>
              <a:t>void</a:t>
            </a:r>
            <a:r>
              <a:rPr lang="en-US" sz="1800" b="1" dirty="0">
                <a:solidFill>
                  <a:srgbClr val="000000"/>
                </a:solidFill>
                <a:latin typeface="Courier New" charset="0"/>
              </a:rPr>
              <a:t> add(E x);</a:t>
            </a:r>
            <a:endParaRPr lang="en-US" sz="1800" b="1" dirty="0">
              <a:solidFill>
                <a:srgbClr val="3F7F5F"/>
              </a:solidFill>
              <a:latin typeface="Courier New" charset="0"/>
            </a:endParaRPr>
          </a:p>
          <a:p>
            <a:pPr eaLnBrk="0" hangingPunct="0">
              <a:lnSpc>
                <a:spcPct val="90000"/>
              </a:lnSpc>
              <a:spcBef>
                <a:spcPct val="30000"/>
              </a:spcBef>
              <a:buClrTx/>
              <a:buSzTx/>
              <a:buFontTx/>
              <a:buNone/>
              <a:tabLst>
                <a:tab pos="442913" algn="l"/>
              </a:tabLst>
              <a:defRPr/>
            </a:pPr>
            <a:r>
              <a:rPr lang="en-US" sz="1800" b="1" dirty="0">
                <a:solidFill>
                  <a:srgbClr val="000000"/>
                </a:solidFill>
                <a:latin typeface="Courier New" charset="0"/>
              </a:rPr>
              <a:t>	Iterator&lt;E&gt; iterator();</a:t>
            </a:r>
            <a:endParaRPr lang="en-US" sz="1800" b="1" dirty="0">
              <a:solidFill>
                <a:srgbClr val="3F7F5F"/>
              </a:solidFill>
              <a:latin typeface="Courier New" charset="0"/>
            </a:endParaRPr>
          </a:p>
          <a:p>
            <a:pPr eaLnBrk="0" hangingPunct="0">
              <a:lnSpc>
                <a:spcPct val="90000"/>
              </a:lnSpc>
              <a:spcBef>
                <a:spcPct val="30000"/>
              </a:spcBef>
              <a:buClrTx/>
              <a:buSzTx/>
              <a:buFontTx/>
              <a:buNone/>
              <a:tabLst>
                <a:tab pos="442913" algn="l"/>
              </a:tabLst>
              <a:defRPr/>
            </a:pPr>
            <a:r>
              <a:rPr lang="en-US" sz="1800" b="1" dirty="0">
                <a:solidFill>
                  <a:srgbClr val="000000"/>
                </a:solidFill>
                <a:latin typeface="Courier New" charset="0"/>
              </a:rPr>
              <a:t>}</a:t>
            </a:r>
            <a:endParaRPr lang="en-US" sz="1800" b="1" dirty="0">
              <a:solidFill>
                <a:srgbClr val="3F7F5F"/>
              </a:solidFill>
              <a:latin typeface="Courier New" charset="0"/>
            </a:endParaRPr>
          </a:p>
          <a:p>
            <a:pPr eaLnBrk="0" hangingPunct="0">
              <a:lnSpc>
                <a:spcPct val="90000"/>
              </a:lnSpc>
              <a:spcBef>
                <a:spcPct val="30000"/>
              </a:spcBef>
              <a:buClrTx/>
              <a:buSzTx/>
              <a:buFontTx/>
              <a:buNone/>
              <a:tabLst>
                <a:tab pos="442913" algn="l"/>
              </a:tabLst>
              <a:defRPr/>
            </a:pPr>
            <a:endParaRPr lang="en-US" sz="1800" b="1" dirty="0">
              <a:solidFill>
                <a:srgbClr val="3F7F5F"/>
              </a:solidFill>
              <a:latin typeface="Courier New" charset="0"/>
            </a:endParaRPr>
          </a:p>
          <a:p>
            <a:pPr eaLnBrk="0" hangingPunct="0">
              <a:lnSpc>
                <a:spcPct val="90000"/>
              </a:lnSpc>
              <a:spcBef>
                <a:spcPct val="30000"/>
              </a:spcBef>
              <a:buClrTx/>
              <a:buSzTx/>
              <a:buFontTx/>
              <a:buNone/>
              <a:tabLst>
                <a:tab pos="442913" algn="l"/>
              </a:tabLst>
              <a:defRPr/>
            </a:pPr>
            <a:r>
              <a:rPr lang="en-US" sz="1800" b="1" dirty="0">
                <a:solidFill>
                  <a:srgbClr val="7F0055"/>
                </a:solidFill>
                <a:latin typeface="Courier New" charset="0"/>
              </a:rPr>
              <a:t>public</a:t>
            </a:r>
            <a:r>
              <a:rPr lang="en-US" sz="1800" b="1" dirty="0">
                <a:solidFill>
                  <a:srgbClr val="000000"/>
                </a:solidFill>
                <a:latin typeface="Courier New" charset="0"/>
              </a:rPr>
              <a:t> </a:t>
            </a:r>
            <a:r>
              <a:rPr lang="en-US" sz="1800" b="1" dirty="0">
                <a:solidFill>
                  <a:srgbClr val="7F0055"/>
                </a:solidFill>
                <a:latin typeface="Courier New" charset="0"/>
              </a:rPr>
              <a:t>interface</a:t>
            </a:r>
            <a:r>
              <a:rPr lang="en-US" sz="1800" b="1" dirty="0">
                <a:solidFill>
                  <a:srgbClr val="000000"/>
                </a:solidFill>
                <a:latin typeface="Courier New" charset="0"/>
              </a:rPr>
              <a:t> Iterator&lt;E&gt; {</a:t>
            </a:r>
          </a:p>
          <a:p>
            <a:pPr eaLnBrk="0" hangingPunct="0">
              <a:lnSpc>
                <a:spcPct val="90000"/>
              </a:lnSpc>
              <a:spcBef>
                <a:spcPct val="30000"/>
              </a:spcBef>
              <a:buClrTx/>
              <a:buSzTx/>
              <a:buFontTx/>
              <a:buNone/>
              <a:tabLst>
                <a:tab pos="442913" algn="l"/>
              </a:tabLst>
              <a:defRPr/>
            </a:pPr>
            <a:r>
              <a:rPr lang="en-US" sz="1800" b="1" dirty="0">
                <a:solidFill>
                  <a:srgbClr val="000000"/>
                </a:solidFill>
                <a:latin typeface="Courier New" charset="0"/>
              </a:rPr>
              <a:t>	E next();</a:t>
            </a:r>
            <a:endParaRPr lang="en-US" sz="1800" b="1" dirty="0">
              <a:solidFill>
                <a:srgbClr val="3F7F5F"/>
              </a:solidFill>
              <a:latin typeface="Courier New" charset="0"/>
            </a:endParaRPr>
          </a:p>
          <a:p>
            <a:pPr eaLnBrk="0" hangingPunct="0">
              <a:lnSpc>
                <a:spcPct val="90000"/>
              </a:lnSpc>
              <a:spcBef>
                <a:spcPct val="30000"/>
              </a:spcBef>
              <a:buClrTx/>
              <a:buSzTx/>
              <a:buFontTx/>
              <a:buNone/>
              <a:tabLst>
                <a:tab pos="442913" algn="l"/>
              </a:tabLst>
              <a:defRPr/>
            </a:pPr>
            <a:r>
              <a:rPr lang="en-US" sz="1800" b="1" dirty="0">
                <a:solidFill>
                  <a:srgbClr val="7F0055"/>
                </a:solidFill>
                <a:latin typeface="Courier New" charset="0"/>
              </a:rPr>
              <a:t>	</a:t>
            </a:r>
            <a:r>
              <a:rPr lang="en-US" sz="1800" b="1" dirty="0" err="1">
                <a:solidFill>
                  <a:srgbClr val="7F0055"/>
                </a:solidFill>
                <a:latin typeface="Courier New" charset="0"/>
              </a:rPr>
              <a:t>boolean</a:t>
            </a:r>
            <a:r>
              <a:rPr lang="en-US" sz="1800" b="1" dirty="0">
                <a:solidFill>
                  <a:srgbClr val="000000"/>
                </a:solidFill>
                <a:latin typeface="Courier New" charset="0"/>
              </a:rPr>
              <a:t> </a:t>
            </a:r>
            <a:r>
              <a:rPr lang="en-US" sz="1800" b="1" dirty="0" err="1">
                <a:solidFill>
                  <a:srgbClr val="000000"/>
                </a:solidFill>
                <a:latin typeface="Courier New" charset="0"/>
              </a:rPr>
              <a:t>hasNext</a:t>
            </a:r>
            <a:r>
              <a:rPr lang="en-US" sz="1800" b="1" dirty="0">
                <a:solidFill>
                  <a:srgbClr val="000000"/>
                </a:solidFill>
                <a:latin typeface="Courier New" charset="0"/>
              </a:rPr>
              <a:t>();</a:t>
            </a:r>
            <a:endParaRPr lang="en-US" sz="1800" b="1" dirty="0">
              <a:solidFill>
                <a:srgbClr val="3F7F5F"/>
              </a:solidFill>
              <a:latin typeface="Courier New" charset="0"/>
            </a:endParaRPr>
          </a:p>
          <a:p>
            <a:pPr eaLnBrk="0" hangingPunct="0">
              <a:lnSpc>
                <a:spcPct val="90000"/>
              </a:lnSpc>
              <a:spcBef>
                <a:spcPct val="30000"/>
              </a:spcBef>
              <a:buClrTx/>
              <a:buSzTx/>
              <a:buFontTx/>
              <a:buNone/>
              <a:tabLst>
                <a:tab pos="442913" algn="l"/>
              </a:tabLst>
              <a:defRPr/>
            </a:pPr>
            <a:r>
              <a:rPr lang="en-US" sz="1800" b="1" dirty="0">
                <a:solidFill>
                  <a:srgbClr val="000000"/>
                </a:solidFill>
                <a:latin typeface="Courier New" charset="0"/>
              </a:rPr>
              <a:t>}</a:t>
            </a:r>
          </a:p>
          <a:p>
            <a:pPr eaLnBrk="0" hangingPunct="0">
              <a:lnSpc>
                <a:spcPct val="90000"/>
              </a:lnSpc>
              <a:spcBef>
                <a:spcPct val="30000"/>
              </a:spcBef>
              <a:buClrTx/>
              <a:buSzTx/>
              <a:buFontTx/>
              <a:buNone/>
              <a:tabLst>
                <a:tab pos="442913" algn="l"/>
              </a:tabLst>
              <a:defRPr/>
            </a:pPr>
            <a:endParaRPr lang="en-US" sz="1800" b="1" dirty="0">
              <a:solidFill>
                <a:srgbClr val="000000"/>
              </a:solidFill>
              <a:latin typeface="Courier New" charset="0"/>
            </a:endParaRPr>
          </a:p>
          <a:p>
            <a:pPr eaLnBrk="0" hangingPunct="0">
              <a:lnSpc>
                <a:spcPct val="90000"/>
              </a:lnSpc>
              <a:spcBef>
                <a:spcPct val="30000"/>
              </a:spcBef>
              <a:buClrTx/>
              <a:buSzTx/>
              <a:buFontTx/>
              <a:buNone/>
              <a:tabLst>
                <a:tab pos="442913" algn="l"/>
              </a:tabLst>
              <a:defRPr/>
            </a:pPr>
            <a:r>
              <a:rPr lang="en-US" sz="1800" b="1" dirty="0">
                <a:solidFill>
                  <a:srgbClr val="7F0055"/>
                </a:solidFill>
                <a:latin typeface="Courier New" charset="0"/>
              </a:rPr>
              <a:t>public</a:t>
            </a:r>
            <a:r>
              <a:rPr lang="en-US" sz="1800" b="1" dirty="0">
                <a:solidFill>
                  <a:srgbClr val="000000"/>
                </a:solidFill>
                <a:latin typeface="Courier New" charset="0"/>
              </a:rPr>
              <a:t> </a:t>
            </a:r>
            <a:r>
              <a:rPr lang="en-US" sz="1800" b="1" dirty="0">
                <a:solidFill>
                  <a:srgbClr val="7F0055"/>
                </a:solidFill>
                <a:latin typeface="Courier New" charset="0"/>
              </a:rPr>
              <a:t>interface</a:t>
            </a:r>
            <a:r>
              <a:rPr lang="en-US" sz="1800" b="1" dirty="0">
                <a:solidFill>
                  <a:srgbClr val="000000"/>
                </a:solidFill>
                <a:latin typeface="Courier New" charset="0"/>
              </a:rPr>
              <a:t> Map&lt;K,V&gt; {</a:t>
            </a:r>
            <a:endParaRPr lang="en-US" sz="1800" b="1" dirty="0">
              <a:solidFill>
                <a:srgbClr val="3F7F5F"/>
              </a:solidFill>
              <a:latin typeface="Courier New" charset="0"/>
            </a:endParaRPr>
          </a:p>
          <a:p>
            <a:pPr eaLnBrk="0" hangingPunct="0">
              <a:lnSpc>
                <a:spcPct val="90000"/>
              </a:lnSpc>
              <a:spcBef>
                <a:spcPct val="30000"/>
              </a:spcBef>
              <a:buClrTx/>
              <a:buSzTx/>
              <a:buFontTx/>
              <a:buNone/>
              <a:tabLst>
                <a:tab pos="442913" algn="l"/>
              </a:tabLst>
              <a:defRPr/>
            </a:pPr>
            <a:r>
              <a:rPr lang="en-US" sz="1800" b="1" dirty="0">
                <a:solidFill>
                  <a:srgbClr val="000000"/>
                </a:solidFill>
                <a:latin typeface="Courier New" charset="0"/>
              </a:rPr>
              <a:t>	V put(K key, V value);</a:t>
            </a:r>
            <a:endParaRPr lang="en-US" sz="1800" b="1" dirty="0">
              <a:solidFill>
                <a:srgbClr val="3F7F5F"/>
              </a:solidFill>
              <a:latin typeface="Courier New" charset="0"/>
            </a:endParaRPr>
          </a:p>
          <a:p>
            <a:pPr eaLnBrk="0" hangingPunct="0">
              <a:lnSpc>
                <a:spcPct val="90000"/>
              </a:lnSpc>
              <a:spcBef>
                <a:spcPct val="30000"/>
              </a:spcBef>
              <a:buClrTx/>
              <a:buSzTx/>
              <a:buFontTx/>
              <a:buNone/>
              <a:tabLst>
                <a:tab pos="442913" algn="l"/>
              </a:tabLst>
              <a:defRPr/>
            </a:pPr>
            <a:r>
              <a:rPr lang="en-US" sz="1800" b="1" dirty="0">
                <a:solidFill>
                  <a:srgbClr val="000000"/>
                </a:solidFill>
                <a:latin typeface="Courier New" charset="0"/>
              </a:rPr>
              <a:t>}</a:t>
            </a:r>
            <a:endParaRPr lang="en-US" sz="1800" b="1" dirty="0">
              <a:solidFill>
                <a:srgbClr val="3F7F5F"/>
              </a:solidFill>
              <a:latin typeface="Courier New" charset="0"/>
            </a:endParaRPr>
          </a:p>
        </p:txBody>
      </p:sp>
      <p:sp>
        <p:nvSpPr>
          <p:cNvPr id="43012" name="Rectangle 4"/>
          <p:cNvSpPr>
            <a:spLocks noChangeArrowheads="1"/>
          </p:cNvSpPr>
          <p:nvPr/>
        </p:nvSpPr>
        <p:spPr bwMode="auto">
          <a:xfrm>
            <a:off x="628650" y="587829"/>
            <a:ext cx="7367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12813" eaLnBrk="0" hangingPunct="0">
              <a:defRPr sz="2400">
                <a:solidFill>
                  <a:srgbClr val="4D4D4D"/>
                </a:solidFill>
                <a:latin typeface="Arial" charset="0"/>
                <a:ea typeface="ＭＳ Ｐゴシック" charset="-128"/>
              </a:defRPr>
            </a:lvl1pPr>
            <a:lvl2pPr marL="742950" indent="-285750" defTabSz="912813" eaLnBrk="0" hangingPunct="0">
              <a:defRPr sz="2400">
                <a:solidFill>
                  <a:srgbClr val="4D4D4D"/>
                </a:solidFill>
                <a:latin typeface="Arial" charset="0"/>
                <a:ea typeface="ＭＳ Ｐゴシック" charset="-128"/>
              </a:defRPr>
            </a:lvl2pPr>
            <a:lvl3pPr marL="1143000" indent="-228600" defTabSz="912813" eaLnBrk="0" hangingPunct="0">
              <a:defRPr sz="2400">
                <a:solidFill>
                  <a:srgbClr val="4D4D4D"/>
                </a:solidFill>
                <a:latin typeface="Arial" charset="0"/>
                <a:ea typeface="ＭＳ Ｐゴシック" charset="-128"/>
              </a:defRPr>
            </a:lvl3pPr>
            <a:lvl4pPr marL="1600200" indent="-228600" defTabSz="912813" eaLnBrk="0" hangingPunct="0">
              <a:defRPr sz="2400">
                <a:solidFill>
                  <a:srgbClr val="4D4D4D"/>
                </a:solidFill>
                <a:latin typeface="Arial" charset="0"/>
                <a:ea typeface="ＭＳ Ｐゴシック" charset="-128"/>
              </a:defRPr>
            </a:lvl4pPr>
            <a:lvl5pPr marL="2057400" indent="-228600" defTabSz="912813" eaLnBrk="0" hangingPunct="0">
              <a:defRPr sz="2400">
                <a:solidFill>
                  <a:srgbClr val="4D4D4D"/>
                </a:solidFill>
                <a:latin typeface="Arial" charset="0"/>
                <a:ea typeface="ＭＳ Ｐゴシック" charset="-128"/>
              </a:defRPr>
            </a:lvl5pPr>
            <a:lvl6pPr marL="25146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ru-RU" altLang="ru-RU" dirty="0"/>
              <a:t>Пример 1 – Определение обобщенных типов:</a:t>
            </a:r>
            <a:endParaRPr lang="en-US" altLang="ru-RU" b="1" dirty="0"/>
          </a:p>
        </p:txBody>
      </p:sp>
    </p:spTree>
    <p:extLst>
      <p:ext uri="{BB962C8B-B14F-4D97-AF65-F5344CB8AC3E}">
        <p14:creationId xmlns:p14="http://schemas.microsoft.com/office/powerpoint/2010/main" val="1010218587"/>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4"/>
          <p:cNvSpPr>
            <a:spLocks noGrp="1"/>
          </p:cNvSpPr>
          <p:nvPr>
            <p:ph type="sldNum" sz="quarter" idx="4294967295"/>
          </p:nvPr>
        </p:nvSpPr>
        <p:spPr bwMode="auto">
          <a:xfrm>
            <a:off x="279400" y="6551613"/>
            <a:ext cx="965200" cy="280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fld id="{08816359-42B4-FC40-A85D-0965CE614C4F}" type="slidenum">
              <a:rPr lang="en-US" altLang="ru-RU" sz="1200"/>
              <a:pPr/>
              <a:t>16</a:t>
            </a:fld>
            <a:endParaRPr lang="en-US" altLang="ru-RU" sz="1200"/>
          </a:p>
        </p:txBody>
      </p:sp>
      <p:sp>
        <p:nvSpPr>
          <p:cNvPr id="45058" name="Rectangle 2"/>
          <p:cNvSpPr>
            <a:spLocks noGrp="1" noChangeArrowheads="1"/>
          </p:cNvSpPr>
          <p:nvPr>
            <p:ph type="title"/>
          </p:nvPr>
        </p:nvSpPr>
        <p:spPr bwMode="auto">
          <a:xfrm>
            <a:off x="279400" y="87313"/>
            <a:ext cx="8407400" cy="842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a:ea typeface="ＭＳ Ｐゴシック" charset="-128"/>
              </a:rPr>
              <a:t>ДЖЕНЕРИКИ (</a:t>
            </a:r>
            <a:r>
              <a:rPr lang="en-US" altLang="ru-RU" sz="3200">
                <a:ea typeface="ＭＳ Ｐゴシック" charset="-128"/>
              </a:rPr>
              <a:t>Generics</a:t>
            </a:r>
            <a:r>
              <a:rPr lang="ru-RU" altLang="ru-RU" sz="3200">
                <a:ea typeface="ＭＳ Ｐゴシック" charset="-128"/>
              </a:rPr>
              <a:t>)</a:t>
            </a:r>
            <a:endParaRPr lang="en-US" altLang="ru-RU" sz="3200">
              <a:ea typeface="ＭＳ Ｐゴシック" charset="-128"/>
            </a:endParaRPr>
          </a:p>
        </p:txBody>
      </p:sp>
      <p:sp>
        <p:nvSpPr>
          <p:cNvPr id="45059" name="Rectangle 4"/>
          <p:cNvSpPr>
            <a:spLocks noChangeArrowheads="1"/>
          </p:cNvSpPr>
          <p:nvPr/>
        </p:nvSpPr>
        <p:spPr bwMode="auto">
          <a:xfrm>
            <a:off x="427038" y="930275"/>
            <a:ext cx="83867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sz="2400">
                <a:solidFill>
                  <a:srgbClr val="4D4D4D"/>
                </a:solidFill>
                <a:latin typeface="Arial" charset="0"/>
                <a:ea typeface="ＭＳ Ｐゴシック" charset="-128"/>
              </a:defRPr>
            </a:lvl1pPr>
            <a:lvl2pPr marL="742950" indent="-285750" defTabSz="912813" eaLnBrk="0" hangingPunct="0">
              <a:defRPr sz="2400">
                <a:solidFill>
                  <a:srgbClr val="4D4D4D"/>
                </a:solidFill>
                <a:latin typeface="Arial" charset="0"/>
                <a:ea typeface="ＭＳ Ｐゴシック" charset="-128"/>
              </a:defRPr>
            </a:lvl2pPr>
            <a:lvl3pPr marL="1143000" indent="-228600" defTabSz="912813" eaLnBrk="0" hangingPunct="0">
              <a:defRPr sz="2400">
                <a:solidFill>
                  <a:srgbClr val="4D4D4D"/>
                </a:solidFill>
                <a:latin typeface="Arial" charset="0"/>
                <a:ea typeface="ＭＳ Ｐゴシック" charset="-128"/>
              </a:defRPr>
            </a:lvl3pPr>
            <a:lvl4pPr marL="1600200" indent="-228600" defTabSz="912813" eaLnBrk="0" hangingPunct="0">
              <a:defRPr sz="2400">
                <a:solidFill>
                  <a:srgbClr val="4D4D4D"/>
                </a:solidFill>
                <a:latin typeface="Arial" charset="0"/>
                <a:ea typeface="ＭＳ Ｐゴシック" charset="-128"/>
              </a:defRPr>
            </a:lvl4pPr>
            <a:lvl5pPr marL="2057400" indent="-228600" defTabSz="912813" eaLnBrk="0" hangingPunct="0">
              <a:defRPr sz="2400">
                <a:solidFill>
                  <a:srgbClr val="4D4D4D"/>
                </a:solidFill>
                <a:latin typeface="Arial" charset="0"/>
                <a:ea typeface="ＭＳ Ｐゴシック" charset="-128"/>
              </a:defRPr>
            </a:lvl5pPr>
            <a:lvl6pPr marL="25146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defTabSz="912813"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ru-RU" altLang="ru-RU" b="1" u="sng"/>
              <a:t>Пример </a:t>
            </a:r>
            <a:r>
              <a:rPr lang="en-US" altLang="ru-RU" b="1" u="sng"/>
              <a:t>2</a:t>
            </a:r>
            <a:r>
              <a:rPr lang="en-US" altLang="ru-RU" b="1"/>
              <a:t> –</a:t>
            </a:r>
            <a:r>
              <a:rPr lang="ru-RU" altLang="ru-RU" b="1" u="sng"/>
              <a:t>определение (собственных) универсальных или обобщенных типов</a:t>
            </a:r>
            <a:r>
              <a:rPr lang="en-US" altLang="ru-RU" b="1" u="sng"/>
              <a:t>:</a:t>
            </a:r>
          </a:p>
        </p:txBody>
      </p:sp>
      <p:sp>
        <p:nvSpPr>
          <p:cNvPr id="45060" name="Rectangle 5"/>
          <p:cNvSpPr>
            <a:spLocks noChangeArrowheads="1"/>
          </p:cNvSpPr>
          <p:nvPr/>
        </p:nvSpPr>
        <p:spPr bwMode="auto">
          <a:xfrm>
            <a:off x="611188" y="1827213"/>
            <a:ext cx="8075612" cy="4078809"/>
          </a:xfrm>
          <a:prstGeom prst="rect">
            <a:avLst/>
          </a:prstGeom>
          <a:solidFill>
            <a:schemeClr val="accent6">
              <a:lumMod val="40000"/>
              <a:lumOff val="60000"/>
            </a:schemeClr>
          </a:solidFill>
          <a:ln>
            <a:noFill/>
          </a:ln>
        </p:spPr>
        <p:txBody>
          <a:bodyPr wrap="square" lIns="0" tIns="0" rIns="0" bIns="0">
            <a:spAutoFit/>
          </a:bodyPr>
          <a:lstStyle>
            <a:lvl1pPr eaLnBrk="0" hangingPunct="0">
              <a:tabLst>
                <a:tab pos="442913" algn="l"/>
              </a:tabLst>
              <a:defRPr sz="2400">
                <a:solidFill>
                  <a:srgbClr val="4D4D4D"/>
                </a:solidFill>
                <a:latin typeface="Arial" charset="0"/>
                <a:ea typeface="ＭＳ Ｐゴシック" charset="-128"/>
              </a:defRPr>
            </a:lvl1pPr>
            <a:lvl2pPr eaLnBrk="0" hangingPunct="0">
              <a:tabLst>
                <a:tab pos="442913" algn="l"/>
              </a:tabLst>
              <a:defRPr sz="2400">
                <a:solidFill>
                  <a:srgbClr val="4D4D4D"/>
                </a:solidFill>
                <a:latin typeface="Arial" charset="0"/>
                <a:ea typeface="ＭＳ Ｐゴシック" charset="-128"/>
              </a:defRPr>
            </a:lvl2pPr>
            <a:lvl3pPr marL="1143000" indent="-228600" eaLnBrk="0" hangingPunct="0">
              <a:tabLst>
                <a:tab pos="442913" algn="l"/>
              </a:tabLst>
              <a:defRPr sz="2400">
                <a:solidFill>
                  <a:srgbClr val="4D4D4D"/>
                </a:solidFill>
                <a:latin typeface="Arial" charset="0"/>
                <a:ea typeface="ＭＳ Ｐゴシック" charset="-128"/>
              </a:defRPr>
            </a:lvl3pPr>
            <a:lvl4pPr marL="1600200" indent="-228600" eaLnBrk="0" hangingPunct="0">
              <a:tabLst>
                <a:tab pos="442913" algn="l"/>
              </a:tabLst>
              <a:defRPr sz="2400">
                <a:solidFill>
                  <a:srgbClr val="4D4D4D"/>
                </a:solidFill>
                <a:latin typeface="Arial" charset="0"/>
                <a:ea typeface="ＭＳ Ｐゴシック" charset="-128"/>
              </a:defRPr>
            </a:lvl4pPr>
            <a:lvl5pPr marL="2057400" indent="-228600" eaLnBrk="0" hangingPunct="0">
              <a:tabLst>
                <a:tab pos="442913" algn="l"/>
              </a:tabLst>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tabLst>
                <a:tab pos="442913" algn="l"/>
              </a:tabLst>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tabLst>
                <a:tab pos="442913" algn="l"/>
              </a:tabLst>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tabLst>
                <a:tab pos="442913" algn="l"/>
              </a:tabLst>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tabLst>
                <a:tab pos="442913" algn="l"/>
              </a:tabLst>
              <a:defRPr sz="2400">
                <a:solidFill>
                  <a:srgbClr val="4D4D4D"/>
                </a:solidFill>
                <a:latin typeface="Arial" charset="0"/>
                <a:ea typeface="ＭＳ Ｐゴシック" charset="-128"/>
              </a:defRPr>
            </a:lvl9pPr>
          </a:lstStyle>
          <a:p>
            <a:pPr>
              <a:lnSpc>
                <a:spcPct val="90000"/>
              </a:lnSpc>
              <a:spcBef>
                <a:spcPct val="30000"/>
              </a:spcBef>
              <a:buClrTx/>
              <a:buSzTx/>
              <a:buFontTx/>
              <a:buNone/>
            </a:pPr>
            <a:r>
              <a:rPr lang="en-US" altLang="ru-RU" sz="1800" b="1" dirty="0">
                <a:solidFill>
                  <a:srgbClr val="7F0055"/>
                </a:solidFill>
                <a:latin typeface="Courier New" charset="0"/>
              </a:rPr>
              <a:t>public</a:t>
            </a:r>
            <a:r>
              <a:rPr lang="en-US" altLang="ru-RU" sz="1800" b="1" dirty="0">
                <a:solidFill>
                  <a:srgbClr val="000000"/>
                </a:solidFill>
                <a:latin typeface="Courier New" charset="0"/>
              </a:rPr>
              <a:t> </a:t>
            </a:r>
            <a:r>
              <a:rPr lang="en-US" altLang="ru-RU" sz="1800" b="1" dirty="0">
                <a:solidFill>
                  <a:srgbClr val="7F0055"/>
                </a:solidFill>
                <a:latin typeface="Courier New" charset="0"/>
              </a:rPr>
              <a:t>class</a:t>
            </a:r>
            <a:r>
              <a:rPr lang="en-US" altLang="ru-RU" sz="1800" b="1" dirty="0">
                <a:solidFill>
                  <a:srgbClr val="000000"/>
                </a:solidFill>
                <a:latin typeface="Courier New" charset="0"/>
              </a:rPr>
              <a:t> </a:t>
            </a:r>
            <a:r>
              <a:rPr lang="en-US" altLang="ru-RU" sz="1800" b="1" dirty="0" err="1">
                <a:solidFill>
                  <a:srgbClr val="000000"/>
                </a:solidFill>
                <a:latin typeface="Courier New" charset="0"/>
              </a:rPr>
              <a:t>GenericClass</a:t>
            </a:r>
            <a:r>
              <a:rPr lang="en-US" altLang="ru-RU" sz="1800" b="1" dirty="0">
                <a:solidFill>
                  <a:srgbClr val="000000"/>
                </a:solidFill>
                <a:latin typeface="Courier New" charset="0"/>
              </a:rPr>
              <a:t>&lt;T&gt; {</a:t>
            </a:r>
            <a:endParaRPr lang="en-US" altLang="ru-RU" sz="1800" b="1" dirty="0">
              <a:solidFill>
                <a:srgbClr val="3F7F5F"/>
              </a:solidFill>
              <a:latin typeface="Courier New" charset="0"/>
            </a:endParaRPr>
          </a:p>
          <a:p>
            <a:pPr>
              <a:lnSpc>
                <a:spcPct val="90000"/>
              </a:lnSpc>
              <a:spcBef>
                <a:spcPct val="30000"/>
              </a:spcBef>
              <a:buClrTx/>
              <a:buSzTx/>
              <a:buFontTx/>
              <a:buNone/>
            </a:pPr>
            <a:r>
              <a:rPr lang="en-US" altLang="ru-RU" sz="1800" b="1" dirty="0">
                <a:solidFill>
                  <a:srgbClr val="7F0055"/>
                </a:solidFill>
                <a:latin typeface="Courier New" charset="0"/>
              </a:rPr>
              <a:t>	private</a:t>
            </a:r>
            <a:r>
              <a:rPr lang="en-US" altLang="ru-RU" sz="1800" b="1" dirty="0">
                <a:solidFill>
                  <a:srgbClr val="000000"/>
                </a:solidFill>
                <a:latin typeface="Courier New" charset="0"/>
              </a:rPr>
              <a:t> T </a:t>
            </a:r>
            <a:r>
              <a:rPr lang="en-US" altLang="ru-RU" sz="1800" b="1" dirty="0">
                <a:solidFill>
                  <a:srgbClr val="0000C0"/>
                </a:solidFill>
                <a:latin typeface="Courier New" charset="0"/>
              </a:rPr>
              <a:t>obj</a:t>
            </a:r>
            <a:r>
              <a:rPr lang="en-US" altLang="ru-RU" sz="1800" b="1" dirty="0">
                <a:solidFill>
                  <a:srgbClr val="000000"/>
                </a:solidFill>
                <a:latin typeface="Courier New" charset="0"/>
              </a:rPr>
              <a:t>;</a:t>
            </a:r>
            <a:endParaRPr lang="en-US" altLang="ru-RU" sz="1800" b="1" dirty="0">
              <a:solidFill>
                <a:srgbClr val="3F7F5F"/>
              </a:solidFill>
              <a:latin typeface="Courier New" charset="0"/>
            </a:endParaRPr>
          </a:p>
          <a:p>
            <a:pPr>
              <a:lnSpc>
                <a:spcPct val="90000"/>
              </a:lnSpc>
              <a:spcBef>
                <a:spcPct val="30000"/>
              </a:spcBef>
              <a:buClrTx/>
              <a:buSzTx/>
              <a:buFontTx/>
              <a:buNone/>
            </a:pPr>
            <a:r>
              <a:rPr lang="en-US" altLang="ru-RU" sz="1800" b="1" dirty="0">
                <a:solidFill>
                  <a:srgbClr val="7F0055"/>
                </a:solidFill>
                <a:latin typeface="Courier New" charset="0"/>
              </a:rPr>
              <a:t>	public</a:t>
            </a:r>
            <a:r>
              <a:rPr lang="en-US" altLang="ru-RU" sz="1800" b="1" dirty="0">
                <a:solidFill>
                  <a:srgbClr val="000000"/>
                </a:solidFill>
                <a:latin typeface="Courier New" charset="0"/>
              </a:rPr>
              <a:t> </a:t>
            </a:r>
            <a:r>
              <a:rPr lang="en-US" altLang="ru-RU" sz="1800" b="1" dirty="0">
                <a:solidFill>
                  <a:srgbClr val="7F0055"/>
                </a:solidFill>
                <a:latin typeface="Courier New" charset="0"/>
              </a:rPr>
              <a:t>void</a:t>
            </a:r>
            <a:r>
              <a:rPr lang="en-US" altLang="ru-RU" sz="1800" b="1" dirty="0">
                <a:solidFill>
                  <a:srgbClr val="000000"/>
                </a:solidFill>
                <a:latin typeface="Courier New" charset="0"/>
              </a:rPr>
              <a:t> </a:t>
            </a:r>
            <a:r>
              <a:rPr lang="en-US" altLang="ru-RU" sz="1800" b="1" dirty="0" err="1">
                <a:solidFill>
                  <a:srgbClr val="000000"/>
                </a:solidFill>
                <a:latin typeface="Courier New" charset="0"/>
              </a:rPr>
              <a:t>setObj</a:t>
            </a:r>
            <a:r>
              <a:rPr lang="en-US" altLang="ru-RU" sz="1800" b="1" dirty="0">
                <a:solidFill>
                  <a:srgbClr val="000000"/>
                </a:solidFill>
                <a:latin typeface="Courier New" charset="0"/>
              </a:rPr>
              <a:t>(T t) {</a:t>
            </a:r>
            <a:r>
              <a:rPr lang="en-US" altLang="ru-RU" sz="1800" b="1" dirty="0">
                <a:solidFill>
                  <a:srgbClr val="0000C0"/>
                </a:solidFill>
                <a:latin typeface="Courier New" charset="0"/>
              </a:rPr>
              <a:t>obj</a:t>
            </a:r>
            <a:r>
              <a:rPr lang="en-US" altLang="ru-RU" sz="1800" b="1" dirty="0">
                <a:solidFill>
                  <a:srgbClr val="000000"/>
                </a:solidFill>
                <a:latin typeface="Courier New" charset="0"/>
              </a:rPr>
              <a:t> = t;}</a:t>
            </a:r>
            <a:endParaRPr lang="en-US" altLang="ru-RU" sz="1800" b="1" dirty="0">
              <a:solidFill>
                <a:srgbClr val="3F7F5F"/>
              </a:solidFill>
              <a:latin typeface="Courier New" charset="0"/>
            </a:endParaRPr>
          </a:p>
          <a:p>
            <a:pPr>
              <a:lnSpc>
                <a:spcPct val="90000"/>
              </a:lnSpc>
              <a:spcBef>
                <a:spcPct val="30000"/>
              </a:spcBef>
              <a:buClrTx/>
              <a:buSzTx/>
              <a:buFontTx/>
              <a:buNone/>
            </a:pPr>
            <a:r>
              <a:rPr lang="en-US" altLang="ru-RU" sz="1800" b="1" dirty="0">
                <a:solidFill>
                  <a:srgbClr val="7F0055"/>
                </a:solidFill>
                <a:latin typeface="Courier New" charset="0"/>
              </a:rPr>
              <a:t>	public</a:t>
            </a:r>
            <a:r>
              <a:rPr lang="en-US" altLang="ru-RU" sz="1800" b="1" dirty="0">
                <a:solidFill>
                  <a:srgbClr val="000000"/>
                </a:solidFill>
                <a:latin typeface="Courier New" charset="0"/>
              </a:rPr>
              <a:t> T </a:t>
            </a:r>
            <a:r>
              <a:rPr lang="en-US" altLang="ru-RU" sz="1800" b="1" dirty="0" err="1">
                <a:solidFill>
                  <a:srgbClr val="000000"/>
                </a:solidFill>
                <a:latin typeface="Courier New" charset="0"/>
              </a:rPr>
              <a:t>getObj</a:t>
            </a:r>
            <a:r>
              <a:rPr lang="en-US" altLang="ru-RU" sz="1800" b="1" dirty="0">
                <a:solidFill>
                  <a:srgbClr val="000000"/>
                </a:solidFill>
                <a:latin typeface="Courier New" charset="0"/>
              </a:rPr>
              <a:t>() {</a:t>
            </a:r>
            <a:r>
              <a:rPr lang="en-US" altLang="ru-RU" sz="1800" b="1" dirty="0">
                <a:solidFill>
                  <a:srgbClr val="7F0055"/>
                </a:solidFill>
                <a:latin typeface="Courier New" charset="0"/>
              </a:rPr>
              <a:t>return</a:t>
            </a:r>
            <a:r>
              <a:rPr lang="en-US" altLang="ru-RU" sz="1800" b="1" dirty="0">
                <a:solidFill>
                  <a:srgbClr val="000000"/>
                </a:solidFill>
                <a:latin typeface="Courier New" charset="0"/>
              </a:rPr>
              <a:t> </a:t>
            </a:r>
            <a:r>
              <a:rPr lang="en-US" altLang="ru-RU" sz="1800" b="1" dirty="0">
                <a:solidFill>
                  <a:srgbClr val="0000C0"/>
                </a:solidFill>
                <a:latin typeface="Courier New" charset="0"/>
              </a:rPr>
              <a:t>obj</a:t>
            </a:r>
            <a:r>
              <a:rPr lang="en-US" altLang="ru-RU" sz="1800" b="1" dirty="0">
                <a:solidFill>
                  <a:srgbClr val="000000"/>
                </a:solidFill>
                <a:latin typeface="Courier New" charset="0"/>
              </a:rPr>
              <a:t>;}</a:t>
            </a:r>
            <a:endParaRPr lang="en-US" altLang="ru-RU" sz="1800" b="1" dirty="0">
              <a:solidFill>
                <a:srgbClr val="3F7F5F"/>
              </a:solidFill>
              <a:latin typeface="Courier New" charset="0"/>
            </a:endParaRPr>
          </a:p>
          <a:p>
            <a:pPr>
              <a:lnSpc>
                <a:spcPct val="90000"/>
              </a:lnSpc>
              <a:spcBef>
                <a:spcPct val="30000"/>
              </a:spcBef>
              <a:buClrTx/>
              <a:buSzTx/>
              <a:buFontTx/>
              <a:buNone/>
            </a:pPr>
            <a:r>
              <a:rPr lang="en-US" altLang="ru-RU" sz="1800" b="1" dirty="0">
                <a:solidFill>
                  <a:srgbClr val="7F0055"/>
                </a:solidFill>
                <a:latin typeface="Courier New" charset="0"/>
              </a:rPr>
              <a:t>	public</a:t>
            </a:r>
            <a:r>
              <a:rPr lang="en-US" altLang="ru-RU" sz="1800" b="1" dirty="0">
                <a:solidFill>
                  <a:srgbClr val="000000"/>
                </a:solidFill>
                <a:latin typeface="Courier New" charset="0"/>
              </a:rPr>
              <a:t> </a:t>
            </a:r>
            <a:r>
              <a:rPr lang="en-US" altLang="ru-RU" sz="1800" b="1" dirty="0">
                <a:solidFill>
                  <a:srgbClr val="7F0055"/>
                </a:solidFill>
                <a:latin typeface="Courier New" charset="0"/>
              </a:rPr>
              <a:t>void</a:t>
            </a:r>
            <a:r>
              <a:rPr lang="en-US" altLang="ru-RU" sz="1800" b="1" dirty="0">
                <a:solidFill>
                  <a:srgbClr val="000000"/>
                </a:solidFill>
                <a:latin typeface="Courier New" charset="0"/>
              </a:rPr>
              <a:t> print() {</a:t>
            </a:r>
            <a:endParaRPr lang="en-US" altLang="ru-RU" sz="1800" b="1" dirty="0">
              <a:solidFill>
                <a:srgbClr val="3F7F5F"/>
              </a:solidFill>
              <a:latin typeface="Courier New" charset="0"/>
            </a:endParaRPr>
          </a:p>
          <a:p>
            <a:pPr>
              <a:lnSpc>
                <a:spcPct val="90000"/>
              </a:lnSpc>
              <a:spcBef>
                <a:spcPct val="30000"/>
              </a:spcBef>
              <a:buClrTx/>
              <a:buSzTx/>
              <a:buFontTx/>
              <a:buNone/>
            </a:pPr>
            <a:r>
              <a:rPr lang="en-US" altLang="ru-RU" sz="1800" b="1" dirty="0">
                <a:solidFill>
                  <a:srgbClr val="000000"/>
                </a:solidFill>
                <a:latin typeface="Courier New" charset="0"/>
              </a:rPr>
              <a:t>		</a:t>
            </a:r>
            <a:r>
              <a:rPr lang="en-US" altLang="ru-RU" sz="1800" b="1" dirty="0" err="1">
                <a:solidFill>
                  <a:srgbClr val="000000"/>
                </a:solidFill>
                <a:latin typeface="Courier New" charset="0"/>
              </a:rPr>
              <a:t>System.</a:t>
            </a:r>
            <a:r>
              <a:rPr lang="en-US" altLang="ru-RU" sz="1800" b="1" i="1" dirty="0" err="1">
                <a:solidFill>
                  <a:srgbClr val="0000C0"/>
                </a:solidFill>
                <a:latin typeface="Courier New" charset="0"/>
              </a:rPr>
              <a:t>out</a:t>
            </a:r>
            <a:r>
              <a:rPr lang="en-US" altLang="ru-RU" sz="1800" b="1" dirty="0" err="1">
                <a:solidFill>
                  <a:srgbClr val="000000"/>
                </a:solidFill>
                <a:latin typeface="Courier New" charset="0"/>
              </a:rPr>
              <a:t>.println</a:t>
            </a:r>
            <a:r>
              <a:rPr lang="en-US" altLang="ru-RU" sz="1800" b="1" dirty="0">
                <a:solidFill>
                  <a:srgbClr val="000000"/>
                </a:solidFill>
                <a:latin typeface="Courier New" charset="0"/>
              </a:rPr>
              <a:t>(</a:t>
            </a:r>
            <a:r>
              <a:rPr lang="en-US" altLang="ru-RU" sz="1800" b="1" dirty="0">
                <a:solidFill>
                  <a:srgbClr val="0000C0"/>
                </a:solidFill>
                <a:latin typeface="Courier New" charset="0"/>
              </a:rPr>
              <a:t>obj</a:t>
            </a:r>
            <a:r>
              <a:rPr lang="en-US" altLang="ru-RU" sz="1800" b="1" dirty="0">
                <a:solidFill>
                  <a:srgbClr val="000000"/>
                </a:solidFill>
                <a:latin typeface="Courier New" charset="0"/>
              </a:rPr>
              <a:t>);</a:t>
            </a:r>
            <a:endParaRPr lang="en-US" altLang="ru-RU" sz="1800" b="1" dirty="0">
              <a:solidFill>
                <a:srgbClr val="3F7F5F"/>
              </a:solidFill>
              <a:latin typeface="Courier New" charset="0"/>
            </a:endParaRPr>
          </a:p>
          <a:p>
            <a:pPr>
              <a:lnSpc>
                <a:spcPct val="90000"/>
              </a:lnSpc>
              <a:spcBef>
                <a:spcPct val="30000"/>
              </a:spcBef>
              <a:buClrTx/>
              <a:buSzTx/>
              <a:buFontTx/>
              <a:buNone/>
            </a:pPr>
            <a:r>
              <a:rPr lang="en-US" altLang="ru-RU" sz="1800" b="1" dirty="0">
                <a:solidFill>
                  <a:srgbClr val="000000"/>
                </a:solidFill>
                <a:latin typeface="Courier New" charset="0"/>
              </a:rPr>
              <a:t>	}</a:t>
            </a:r>
          </a:p>
          <a:p>
            <a:pPr>
              <a:lnSpc>
                <a:spcPct val="90000"/>
              </a:lnSpc>
              <a:spcBef>
                <a:spcPct val="30000"/>
              </a:spcBef>
              <a:buClrTx/>
              <a:buSzTx/>
              <a:buFontTx/>
              <a:buNone/>
            </a:pPr>
            <a:r>
              <a:rPr lang="en-US" altLang="ru-RU" sz="1800" b="1" dirty="0">
                <a:solidFill>
                  <a:srgbClr val="000000"/>
                </a:solidFill>
                <a:latin typeface="Courier New" charset="0"/>
              </a:rPr>
              <a:t>}</a:t>
            </a:r>
            <a:endParaRPr lang="en-US" altLang="ru-RU" sz="1800" b="1" dirty="0">
              <a:solidFill>
                <a:srgbClr val="3F7F5F"/>
              </a:solidFill>
              <a:latin typeface="Courier New" charset="0"/>
            </a:endParaRPr>
          </a:p>
          <a:p>
            <a:pPr>
              <a:lnSpc>
                <a:spcPct val="90000"/>
              </a:lnSpc>
              <a:spcBef>
                <a:spcPct val="30000"/>
              </a:spcBef>
              <a:buClrTx/>
              <a:buSzTx/>
              <a:buFontTx/>
              <a:buNone/>
            </a:pPr>
            <a:endParaRPr lang="en-US" altLang="ru-RU" sz="900" b="1" dirty="0">
              <a:solidFill>
                <a:srgbClr val="3F7F5F"/>
              </a:solidFill>
              <a:latin typeface="Courier New" charset="0"/>
            </a:endParaRPr>
          </a:p>
          <a:p>
            <a:pPr>
              <a:lnSpc>
                <a:spcPct val="90000"/>
              </a:lnSpc>
              <a:spcBef>
                <a:spcPct val="30000"/>
              </a:spcBef>
              <a:buClrTx/>
              <a:buSzTx/>
              <a:buFontTx/>
              <a:buNone/>
            </a:pPr>
            <a:r>
              <a:rPr lang="en-US" altLang="ru-RU" sz="1800" b="1" u="sng" dirty="0">
                <a:solidFill>
                  <a:srgbClr val="000000"/>
                </a:solidFill>
                <a:latin typeface="Courier New" charset="0"/>
              </a:rPr>
              <a:t>Main</a:t>
            </a:r>
            <a:r>
              <a:rPr lang="en-US" altLang="ru-RU" sz="1800" b="1" dirty="0">
                <a:solidFill>
                  <a:srgbClr val="000000"/>
                </a:solidFill>
                <a:latin typeface="Courier New" charset="0"/>
              </a:rPr>
              <a:t>:</a:t>
            </a:r>
            <a:endParaRPr lang="en-US" altLang="ru-RU" sz="1800" b="1" dirty="0">
              <a:solidFill>
                <a:srgbClr val="3F7F5F"/>
              </a:solidFill>
              <a:latin typeface="Courier New" charset="0"/>
            </a:endParaRPr>
          </a:p>
          <a:p>
            <a:pPr lvl="1">
              <a:lnSpc>
                <a:spcPct val="90000"/>
              </a:lnSpc>
              <a:spcBef>
                <a:spcPct val="30000"/>
              </a:spcBef>
              <a:buClrTx/>
              <a:buSzTx/>
              <a:buFontTx/>
              <a:buNone/>
            </a:pPr>
            <a:r>
              <a:rPr lang="en-US" altLang="ru-RU" sz="1800" b="1" dirty="0" err="1">
                <a:solidFill>
                  <a:srgbClr val="000000"/>
                </a:solidFill>
                <a:latin typeface="Courier New" charset="0"/>
              </a:rPr>
              <a:t>GenericClass</a:t>
            </a:r>
            <a:r>
              <a:rPr lang="en-US" altLang="ru-RU" sz="1800" b="1" dirty="0">
                <a:solidFill>
                  <a:srgbClr val="000000"/>
                </a:solidFill>
                <a:latin typeface="Courier New" charset="0"/>
              </a:rPr>
              <a:t>&lt;Integer&gt; g = </a:t>
            </a:r>
            <a:r>
              <a:rPr lang="en-US" altLang="ru-RU" sz="1800" b="1" dirty="0">
                <a:solidFill>
                  <a:srgbClr val="7F0055"/>
                </a:solidFill>
                <a:latin typeface="Courier New" charset="0"/>
              </a:rPr>
              <a:t>new</a:t>
            </a:r>
            <a:r>
              <a:rPr lang="en-US" altLang="ru-RU" sz="1800" b="1" dirty="0">
                <a:solidFill>
                  <a:srgbClr val="000000"/>
                </a:solidFill>
                <a:latin typeface="Courier New" charset="0"/>
              </a:rPr>
              <a:t> </a:t>
            </a:r>
            <a:r>
              <a:rPr lang="en-US" altLang="ru-RU" sz="1800" b="1" dirty="0" err="1">
                <a:solidFill>
                  <a:srgbClr val="000000"/>
                </a:solidFill>
                <a:latin typeface="Courier New" charset="0"/>
              </a:rPr>
              <a:t>GenericClass</a:t>
            </a:r>
            <a:r>
              <a:rPr lang="en-US" altLang="ru-RU" sz="1800" b="1" dirty="0">
                <a:solidFill>
                  <a:srgbClr val="000000"/>
                </a:solidFill>
                <a:latin typeface="Courier New" charset="0"/>
              </a:rPr>
              <a:t>&lt;Integer&gt;();</a:t>
            </a:r>
            <a:endParaRPr lang="en-US" altLang="ru-RU" sz="1800" b="1" dirty="0">
              <a:solidFill>
                <a:srgbClr val="3F7F5F"/>
              </a:solidFill>
              <a:latin typeface="Courier New" charset="0"/>
            </a:endParaRPr>
          </a:p>
          <a:p>
            <a:pPr lvl="1">
              <a:lnSpc>
                <a:spcPct val="90000"/>
              </a:lnSpc>
              <a:spcBef>
                <a:spcPct val="30000"/>
              </a:spcBef>
              <a:buClrTx/>
              <a:buSzTx/>
              <a:buFontTx/>
              <a:buNone/>
            </a:pPr>
            <a:r>
              <a:rPr lang="en-US" altLang="ru-RU" sz="1800" b="1" dirty="0" err="1">
                <a:solidFill>
                  <a:srgbClr val="000000"/>
                </a:solidFill>
                <a:latin typeface="Courier New" charset="0"/>
              </a:rPr>
              <a:t>g.setObj</a:t>
            </a:r>
            <a:r>
              <a:rPr lang="en-US" altLang="ru-RU" sz="1800" b="1" dirty="0">
                <a:solidFill>
                  <a:srgbClr val="000000"/>
                </a:solidFill>
                <a:latin typeface="Courier New" charset="0"/>
              </a:rPr>
              <a:t>(5); </a:t>
            </a:r>
            <a:r>
              <a:rPr lang="en-US" altLang="ru-RU" sz="1800" b="1" dirty="0">
                <a:solidFill>
                  <a:srgbClr val="3F7F5F"/>
                </a:solidFill>
                <a:latin typeface="Courier New" charset="0"/>
              </a:rPr>
              <a:t>// </a:t>
            </a:r>
            <a:r>
              <a:rPr lang="ru-RU" altLang="ru-RU" sz="1800" b="1" dirty="0" err="1">
                <a:solidFill>
                  <a:srgbClr val="3F7F5F"/>
                </a:solidFill>
                <a:latin typeface="Courier New" charset="0"/>
              </a:rPr>
              <a:t>автоупаковка</a:t>
            </a:r>
            <a:endParaRPr lang="en-US" altLang="ru-RU" sz="1800" b="1" dirty="0">
              <a:solidFill>
                <a:srgbClr val="3F7F5F"/>
              </a:solidFill>
              <a:latin typeface="Courier New" charset="0"/>
            </a:endParaRPr>
          </a:p>
          <a:p>
            <a:pPr lvl="1">
              <a:lnSpc>
                <a:spcPct val="90000"/>
              </a:lnSpc>
              <a:spcBef>
                <a:spcPct val="30000"/>
              </a:spcBef>
              <a:buClrTx/>
              <a:buSzTx/>
              <a:buFontTx/>
              <a:buNone/>
            </a:pPr>
            <a:r>
              <a:rPr lang="en-US" altLang="ru-RU" sz="1800" b="1" dirty="0">
                <a:solidFill>
                  <a:srgbClr val="7F0055"/>
                </a:solidFill>
                <a:latin typeface="Courier New" charset="0"/>
              </a:rPr>
              <a:t>int</a:t>
            </a:r>
            <a:r>
              <a:rPr lang="en-US" altLang="ru-RU" sz="1800" b="1" dirty="0">
                <a:solidFill>
                  <a:srgbClr val="000000"/>
                </a:solidFill>
                <a:latin typeface="Courier New" charset="0"/>
              </a:rPr>
              <a:t> </a:t>
            </a:r>
            <a:r>
              <a:rPr lang="en-US" altLang="ru-RU" sz="1800" b="1" dirty="0" err="1">
                <a:solidFill>
                  <a:srgbClr val="000000"/>
                </a:solidFill>
                <a:latin typeface="Courier New" charset="0"/>
              </a:rPr>
              <a:t>i</a:t>
            </a:r>
            <a:r>
              <a:rPr lang="en-US" altLang="ru-RU" sz="1800" b="1" dirty="0">
                <a:solidFill>
                  <a:srgbClr val="000000"/>
                </a:solidFill>
                <a:latin typeface="Courier New" charset="0"/>
              </a:rPr>
              <a:t> = </a:t>
            </a:r>
            <a:r>
              <a:rPr lang="en-US" altLang="ru-RU" sz="1800" b="1" dirty="0" err="1">
                <a:solidFill>
                  <a:srgbClr val="000000"/>
                </a:solidFill>
                <a:latin typeface="Courier New" charset="0"/>
              </a:rPr>
              <a:t>g.getObj</a:t>
            </a:r>
            <a:r>
              <a:rPr lang="en-US" altLang="ru-RU" sz="1800" b="1" dirty="0">
                <a:solidFill>
                  <a:srgbClr val="000000"/>
                </a:solidFill>
                <a:latin typeface="Courier New" charset="0"/>
              </a:rPr>
              <a:t>(); </a:t>
            </a:r>
            <a:r>
              <a:rPr lang="en-US" altLang="ru-RU" sz="1800" b="1" dirty="0">
                <a:solidFill>
                  <a:srgbClr val="3F7F5F"/>
                </a:solidFill>
                <a:latin typeface="Courier New" charset="0"/>
              </a:rPr>
              <a:t>// </a:t>
            </a:r>
            <a:r>
              <a:rPr lang="ru-RU" altLang="ru-RU" sz="1800" b="1" dirty="0" err="1">
                <a:solidFill>
                  <a:srgbClr val="3F7F5F"/>
                </a:solidFill>
                <a:latin typeface="Courier New" charset="0"/>
              </a:rPr>
              <a:t>автораспаковка</a:t>
            </a:r>
            <a:r>
              <a:rPr lang="en-US" altLang="ru-RU" sz="1800" b="1" dirty="0" err="1">
                <a:solidFill>
                  <a:srgbClr val="000000"/>
                </a:solidFill>
                <a:latin typeface="Courier New" charset="0"/>
              </a:rPr>
              <a:t>g.print</a:t>
            </a:r>
            <a:r>
              <a:rPr lang="en-US" altLang="ru-RU" sz="1800" b="1" dirty="0">
                <a:solidFill>
                  <a:srgbClr val="000000"/>
                </a:solidFill>
                <a:latin typeface="Courier New" charset="0"/>
              </a:rPr>
              <a:t>();</a:t>
            </a:r>
          </a:p>
        </p:txBody>
      </p:sp>
    </p:spTree>
    <p:extLst>
      <p:ext uri="{BB962C8B-B14F-4D97-AF65-F5344CB8AC3E}">
        <p14:creationId xmlns:p14="http://schemas.microsoft.com/office/powerpoint/2010/main" val="2776151548"/>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064"/>
          <p:cNvSpPr>
            <a:spLocks noGrp="1" noChangeArrowheads="1"/>
          </p:cNvSpPr>
          <p:nvPr>
            <p:ph type="sldNum" sz="quarter" idx="4294967295"/>
          </p:nvPr>
        </p:nvSpPr>
        <p:spPr bwMode="auto">
          <a:xfrm>
            <a:off x="68580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221F4BB7-1ED0-2A45-9684-45A3DD769BA1}" type="slidenum">
              <a:rPr lang="en-AU" altLang="ru-RU" sz="1400">
                <a:solidFill>
                  <a:schemeClr val="bg2"/>
                </a:solidFill>
                <a:latin typeface="Tahoma" charset="0"/>
              </a:rPr>
              <a:pPr eaLnBrk="1" hangingPunct="1"/>
              <a:t>17</a:t>
            </a:fld>
            <a:endParaRPr lang="en-AU" altLang="ru-RU" sz="1400">
              <a:solidFill>
                <a:schemeClr val="bg2"/>
              </a:solidFill>
              <a:latin typeface="Tahoma" charset="0"/>
            </a:endParaRPr>
          </a:p>
        </p:txBody>
      </p:sp>
      <p:sp>
        <p:nvSpPr>
          <p:cNvPr id="47106" name="Rectangle 2"/>
          <p:cNvSpPr>
            <a:spLocks noGrp="1" noChangeArrowheads="1"/>
          </p:cNvSpPr>
          <p:nvPr>
            <p:ph type="ctrTitle"/>
          </p:nvPr>
        </p:nvSpPr>
        <p:spPr bwMode="auto">
          <a:xfrm>
            <a:off x="679269" y="1554480"/>
            <a:ext cx="8007531" cy="1874520"/>
          </a:xfrm>
          <a:solidFill>
            <a:schemeClr val="accent6">
              <a:lumMod val="40000"/>
              <a:lumOff val="60000"/>
            </a:schemeClr>
          </a:solidFill>
        </p:spPr>
        <p:txBody>
          <a:bodyPr vert="horz" wrap="square" lIns="91440" tIns="45720" rIns="91440" bIns="45720" numCol="1" anchor="t" anchorCtr="0" compatLnSpc="1">
            <a:prstTxWarp prst="textNoShape">
              <a:avLst/>
            </a:prstTxWarp>
          </a:bodyPr>
          <a:lstStyle/>
          <a:p>
            <a:r>
              <a:rPr lang="ru-RU" altLang="ru-RU" sz="4400" dirty="0"/>
              <a:t>Абстрактные типы данных- контейнеры</a:t>
            </a:r>
            <a:endParaRPr lang="en-US" altLang="ru-RU" sz="4400" dirty="0"/>
          </a:p>
        </p:txBody>
      </p:sp>
    </p:spTree>
    <p:extLst>
      <p:ext uri="{BB962C8B-B14F-4D97-AF65-F5344CB8AC3E}">
        <p14:creationId xmlns:p14="http://schemas.microsoft.com/office/powerpoint/2010/main" val="2658725331"/>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C3A77C-88FD-AA42-84D8-16400AD8A31D}"/>
              </a:ext>
            </a:extLst>
          </p:cNvPr>
          <p:cNvSpPr>
            <a:spLocks noGrp="1"/>
          </p:cNvSpPr>
          <p:nvPr>
            <p:ph type="title"/>
          </p:nvPr>
        </p:nvSpPr>
        <p:spPr/>
        <p:txBody>
          <a:bodyPr/>
          <a:lstStyle/>
          <a:p>
            <a:r>
              <a:rPr lang="ru-TR" dirty="0"/>
              <a:t>Односвязный список</a:t>
            </a:r>
          </a:p>
        </p:txBody>
      </p:sp>
      <p:pic>
        <p:nvPicPr>
          <p:cNvPr id="5" name="Объект 4">
            <a:extLst>
              <a:ext uri="{FF2B5EF4-FFF2-40B4-BE49-F238E27FC236}">
                <a16:creationId xmlns:a16="http://schemas.microsoft.com/office/drawing/2014/main" id="{B1C51B62-C402-1348-A850-FD29C53B2CB7}"/>
              </a:ext>
            </a:extLst>
          </p:cNvPr>
          <p:cNvPicPr>
            <a:picLocks noGrp="1" noChangeAspect="1"/>
          </p:cNvPicPr>
          <p:nvPr>
            <p:ph idx="1"/>
          </p:nvPr>
        </p:nvPicPr>
        <p:blipFill>
          <a:blip r:embed="rId3"/>
          <a:stretch>
            <a:fillRect/>
          </a:stretch>
        </p:blipFill>
        <p:spPr>
          <a:xfrm>
            <a:off x="126999" y="2537126"/>
            <a:ext cx="5795169" cy="901700"/>
          </a:xfrm>
        </p:spPr>
      </p:pic>
      <p:pic>
        <p:nvPicPr>
          <p:cNvPr id="7" name="Рисунок 6">
            <a:extLst>
              <a:ext uri="{FF2B5EF4-FFF2-40B4-BE49-F238E27FC236}">
                <a16:creationId xmlns:a16="http://schemas.microsoft.com/office/drawing/2014/main" id="{590B7C40-F26C-6D48-AF2F-1FE02F264DCD}"/>
              </a:ext>
            </a:extLst>
          </p:cNvPr>
          <p:cNvPicPr>
            <a:picLocks noChangeAspect="1"/>
          </p:cNvPicPr>
          <p:nvPr/>
        </p:nvPicPr>
        <p:blipFill>
          <a:blip r:embed="rId4"/>
          <a:stretch>
            <a:fillRect/>
          </a:stretch>
        </p:blipFill>
        <p:spPr>
          <a:xfrm>
            <a:off x="622300" y="1800526"/>
            <a:ext cx="3949700" cy="736600"/>
          </a:xfrm>
          <a:prstGeom prst="rect">
            <a:avLst/>
          </a:prstGeom>
        </p:spPr>
      </p:pic>
      <p:sp>
        <p:nvSpPr>
          <p:cNvPr id="8" name="TextBox 7">
            <a:extLst>
              <a:ext uri="{FF2B5EF4-FFF2-40B4-BE49-F238E27FC236}">
                <a16:creationId xmlns:a16="http://schemas.microsoft.com/office/drawing/2014/main" id="{120886CD-E772-F747-938B-9099490A29EB}"/>
              </a:ext>
            </a:extLst>
          </p:cNvPr>
          <p:cNvSpPr txBox="1"/>
          <p:nvPr/>
        </p:nvSpPr>
        <p:spPr>
          <a:xfrm>
            <a:off x="5172043" y="2017110"/>
            <a:ext cx="1245425" cy="369332"/>
          </a:xfrm>
          <a:prstGeom prst="rect">
            <a:avLst/>
          </a:prstGeom>
          <a:solidFill>
            <a:schemeClr val="accent2">
              <a:lumMod val="40000"/>
              <a:lumOff val="60000"/>
            </a:schemeClr>
          </a:solidFill>
        </p:spPr>
        <p:txBody>
          <a:bodyPr wrap="square" rtlCol="0">
            <a:spAutoFit/>
          </a:bodyPr>
          <a:lstStyle/>
          <a:p>
            <a:r>
              <a:rPr lang="ru-RU" dirty="0"/>
              <a:t>Х</a:t>
            </a:r>
            <a:r>
              <a:rPr lang="ru-TR" dirty="0"/>
              <a:t>вост -</a:t>
            </a:r>
            <a:r>
              <a:rPr lang="en-US" dirty="0"/>
              <a:t>tail</a:t>
            </a:r>
            <a:endParaRPr lang="ru-TR" dirty="0"/>
          </a:p>
        </p:txBody>
      </p:sp>
      <p:sp>
        <p:nvSpPr>
          <p:cNvPr id="9" name="TextBox 8">
            <a:extLst>
              <a:ext uri="{FF2B5EF4-FFF2-40B4-BE49-F238E27FC236}">
                <a16:creationId xmlns:a16="http://schemas.microsoft.com/office/drawing/2014/main" id="{AA048124-8B3C-0243-8872-A02B90A1762B}"/>
              </a:ext>
            </a:extLst>
          </p:cNvPr>
          <p:cNvSpPr txBox="1"/>
          <p:nvPr/>
        </p:nvSpPr>
        <p:spPr>
          <a:xfrm>
            <a:off x="317500" y="3438826"/>
            <a:ext cx="1714500" cy="369332"/>
          </a:xfrm>
          <a:prstGeom prst="rect">
            <a:avLst/>
          </a:prstGeom>
          <a:solidFill>
            <a:schemeClr val="accent2">
              <a:lumMod val="40000"/>
              <a:lumOff val="60000"/>
            </a:schemeClr>
          </a:solidFill>
        </p:spPr>
        <p:txBody>
          <a:bodyPr wrap="square" rtlCol="0">
            <a:spAutoFit/>
          </a:bodyPr>
          <a:lstStyle/>
          <a:p>
            <a:r>
              <a:rPr lang="en-US" dirty="0"/>
              <a:t>Head-</a:t>
            </a:r>
            <a:r>
              <a:rPr lang="ru-RU" dirty="0"/>
              <a:t>голова</a:t>
            </a:r>
            <a:endParaRPr lang="ru-TR" dirty="0"/>
          </a:p>
        </p:txBody>
      </p:sp>
      <p:sp>
        <p:nvSpPr>
          <p:cNvPr id="10" name="TextBox 9">
            <a:extLst>
              <a:ext uri="{FF2B5EF4-FFF2-40B4-BE49-F238E27FC236}">
                <a16:creationId xmlns:a16="http://schemas.microsoft.com/office/drawing/2014/main" id="{861441B6-3E85-E54F-BCD0-0C1D41442DFA}"/>
              </a:ext>
            </a:extLst>
          </p:cNvPr>
          <p:cNvSpPr txBox="1"/>
          <p:nvPr/>
        </p:nvSpPr>
        <p:spPr>
          <a:xfrm>
            <a:off x="3302000" y="3808158"/>
            <a:ext cx="5339492" cy="2862322"/>
          </a:xfrm>
          <a:prstGeom prst="rect">
            <a:avLst/>
          </a:prstGeom>
          <a:noFill/>
        </p:spPr>
        <p:txBody>
          <a:bodyPr wrap="square" rtlCol="0">
            <a:spAutoFit/>
          </a:bodyPr>
          <a:lstStyle/>
          <a:p>
            <a:pPr marL="285750" indent="-285750">
              <a:buFont typeface="Arial" panose="020B0604020202020204" pitchFamily="34" charset="0"/>
              <a:buChar char="•"/>
            </a:pPr>
            <a:r>
              <a:rPr lang="ru-RU" dirty="0">
                <a:effectLst/>
              </a:rPr>
              <a:t>Пример односвязного списка, вложения или информационные поля это строки которого (коды аэропортов)</a:t>
            </a:r>
          </a:p>
          <a:p>
            <a:pPr marL="285750" indent="-285750">
              <a:buFont typeface="Arial" panose="020B0604020202020204" pitchFamily="34" charset="0"/>
              <a:buChar char="•"/>
            </a:pPr>
            <a:r>
              <a:rPr lang="ru-RU" dirty="0">
                <a:effectLst/>
              </a:rPr>
              <a:t>Экземпляр списка элементов с именем </a:t>
            </a:r>
            <a:r>
              <a:rPr lang="ru-RU" dirty="0" err="1">
                <a:effectLst/>
              </a:rPr>
              <a:t>head</a:t>
            </a:r>
            <a:r>
              <a:rPr lang="ru-RU" dirty="0">
                <a:effectLst/>
              </a:rPr>
              <a:t>, который является обязательным</a:t>
            </a:r>
            <a:r>
              <a:rPr lang="en-US" dirty="0">
                <a:effectLst/>
              </a:rPr>
              <a:t>  </a:t>
            </a:r>
            <a:r>
              <a:rPr lang="ru-RU" dirty="0">
                <a:effectLst/>
              </a:rPr>
              <a:t>как  первый узел списка или </a:t>
            </a:r>
            <a:r>
              <a:rPr lang="ru-RU" dirty="0" err="1">
                <a:effectLst/>
              </a:rPr>
              <a:t>голдова</a:t>
            </a:r>
            <a:endParaRPr lang="ru-RU" dirty="0">
              <a:effectLst/>
            </a:endParaRPr>
          </a:p>
          <a:p>
            <a:pPr marL="285750" indent="-285750">
              <a:buFont typeface="Arial" panose="020B0604020202020204" pitchFamily="34" charset="0"/>
              <a:buChar char="•"/>
            </a:pPr>
            <a:r>
              <a:rPr lang="ru-RU" dirty="0">
                <a:effectLst/>
              </a:rPr>
              <a:t>Последний элемент с именем </a:t>
            </a:r>
            <a:r>
              <a:rPr lang="ru-RU" dirty="0" err="1">
                <a:effectLst/>
              </a:rPr>
              <a:t>tail</a:t>
            </a:r>
            <a:r>
              <a:rPr lang="ru-RU" dirty="0">
                <a:effectLst/>
              </a:rPr>
              <a:t>, который находится на последнем узле списка</a:t>
            </a:r>
          </a:p>
          <a:p>
            <a:pPr marL="285750" indent="-285750">
              <a:buFont typeface="Arial" panose="020B0604020202020204" pitchFamily="34" charset="0"/>
              <a:buChar char="•"/>
            </a:pPr>
            <a:r>
              <a:rPr lang="ru-RU" dirty="0">
                <a:effectLst/>
              </a:rPr>
              <a:t>списка </a:t>
            </a:r>
          </a:p>
          <a:p>
            <a:pPr marL="285750" indent="-285750">
              <a:buFont typeface="Arial" panose="020B0604020202020204" pitchFamily="34" charset="0"/>
              <a:buChar char="•"/>
            </a:pPr>
            <a:r>
              <a:rPr lang="ru-RU" dirty="0">
                <a:effectLst/>
              </a:rPr>
              <a:t>Нулевое значение </a:t>
            </a:r>
            <a:r>
              <a:rPr lang="en-US" dirty="0">
                <a:effectLst/>
              </a:rPr>
              <a:t>NULL</a:t>
            </a:r>
            <a:r>
              <a:rPr lang="ru-RU" dirty="0">
                <a:effectLst/>
              </a:rPr>
              <a:t> обозначается как </a:t>
            </a:r>
            <a:r>
              <a:rPr lang="ru-RU" dirty="0" err="1">
                <a:effectLst/>
              </a:rPr>
              <a:t>Ø</a:t>
            </a:r>
            <a:r>
              <a:rPr lang="ru-RU" dirty="0">
                <a:effectLst/>
              </a:rPr>
              <a:t>.</a:t>
            </a:r>
            <a:endParaRPr lang="ru-TR" dirty="0"/>
          </a:p>
        </p:txBody>
      </p:sp>
    </p:spTree>
    <p:extLst>
      <p:ext uri="{BB962C8B-B14F-4D97-AF65-F5344CB8AC3E}">
        <p14:creationId xmlns:p14="http://schemas.microsoft.com/office/powerpoint/2010/main" val="2334674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798F09-117D-2D43-8EAD-B2873DB64ED2}"/>
              </a:ext>
            </a:extLst>
          </p:cNvPr>
          <p:cNvSpPr>
            <a:spLocks noGrp="1"/>
          </p:cNvSpPr>
          <p:nvPr>
            <p:ph type="title"/>
          </p:nvPr>
        </p:nvSpPr>
        <p:spPr>
          <a:xfrm>
            <a:off x="752498" y="183056"/>
            <a:ext cx="8134304" cy="1578276"/>
          </a:xfrm>
        </p:spPr>
        <p:txBody>
          <a:bodyPr/>
          <a:lstStyle/>
          <a:p>
            <a:r>
              <a:rPr lang="ru-TR" dirty="0"/>
              <a:t>Вставка элемента перед заглавным элементом </a:t>
            </a:r>
            <a:r>
              <a:rPr lang="en" dirty="0" err="1"/>
              <a:t>addFirst</a:t>
            </a:r>
            <a:r>
              <a:rPr lang="en" dirty="0"/>
              <a:t>(e):</a:t>
            </a:r>
            <a:endParaRPr lang="ru-TR" dirty="0"/>
          </a:p>
        </p:txBody>
      </p:sp>
      <p:pic>
        <p:nvPicPr>
          <p:cNvPr id="5" name="Объект 4">
            <a:extLst>
              <a:ext uri="{FF2B5EF4-FFF2-40B4-BE49-F238E27FC236}">
                <a16:creationId xmlns:a16="http://schemas.microsoft.com/office/drawing/2014/main" id="{67674F4D-9C19-BC48-B48B-0CBE0A9521FC}"/>
              </a:ext>
            </a:extLst>
          </p:cNvPr>
          <p:cNvPicPr>
            <a:picLocks noGrp="1" noChangeAspect="1"/>
          </p:cNvPicPr>
          <p:nvPr>
            <p:ph idx="1"/>
          </p:nvPr>
        </p:nvPicPr>
        <p:blipFill>
          <a:blip r:embed="rId3"/>
          <a:stretch>
            <a:fillRect/>
          </a:stretch>
        </p:blipFill>
        <p:spPr>
          <a:xfrm>
            <a:off x="257198" y="1970088"/>
            <a:ext cx="5344232" cy="3432175"/>
          </a:xfrm>
        </p:spPr>
      </p:pic>
      <p:sp>
        <p:nvSpPr>
          <p:cNvPr id="7" name="TextBox 6">
            <a:extLst>
              <a:ext uri="{FF2B5EF4-FFF2-40B4-BE49-F238E27FC236}">
                <a16:creationId xmlns:a16="http://schemas.microsoft.com/office/drawing/2014/main" id="{CBDEE2C7-4AAF-E640-8160-BC758B290D13}"/>
              </a:ext>
            </a:extLst>
          </p:cNvPr>
          <p:cNvSpPr txBox="1"/>
          <p:nvPr/>
        </p:nvSpPr>
        <p:spPr>
          <a:xfrm>
            <a:off x="5601430" y="1917700"/>
            <a:ext cx="3285372" cy="3693319"/>
          </a:xfrm>
          <a:prstGeom prst="rect">
            <a:avLst/>
          </a:prstGeom>
          <a:noFill/>
        </p:spPr>
        <p:txBody>
          <a:bodyPr wrap="square" rtlCol="0">
            <a:spAutoFit/>
          </a:bodyPr>
          <a:lstStyle/>
          <a:p>
            <a:r>
              <a:rPr lang="en" sz="1800" dirty="0"/>
              <a:t>newest = Node(e) </a:t>
            </a:r>
            <a:endParaRPr lang="ru-RU" sz="1800" dirty="0"/>
          </a:p>
          <a:p>
            <a:r>
              <a:rPr lang="ru-RU" sz="1800" dirty="0"/>
              <a:t>// </a:t>
            </a:r>
            <a:r>
              <a:rPr lang="ru-RU" sz="1800" b="0" i="0" dirty="0">
                <a:solidFill>
                  <a:srgbClr val="202124"/>
                </a:solidFill>
                <a:effectLst/>
                <a:latin typeface="arial" panose="020B0604020202020204" pitchFamily="34" charset="0"/>
              </a:rPr>
              <a:t>создать новый экземпляр узла, хранящий ссылку на элемент </a:t>
            </a:r>
            <a:r>
              <a:rPr lang="en" sz="1800" b="0" i="0" dirty="0">
                <a:solidFill>
                  <a:srgbClr val="202124"/>
                </a:solidFill>
                <a:effectLst/>
                <a:latin typeface="arial" panose="020B0604020202020204" pitchFamily="34" charset="0"/>
              </a:rPr>
              <a:t>e</a:t>
            </a:r>
            <a:endParaRPr lang="ru-RU" sz="1800" dirty="0"/>
          </a:p>
          <a:p>
            <a:r>
              <a:rPr lang="en" sz="1800" dirty="0" err="1"/>
              <a:t>newest.next</a:t>
            </a:r>
            <a:r>
              <a:rPr lang="en" sz="1800" dirty="0"/>
              <a:t> = head </a:t>
            </a:r>
            <a:r>
              <a:rPr lang="ru-RU" sz="1800" dirty="0"/>
              <a:t> </a:t>
            </a:r>
          </a:p>
          <a:p>
            <a:r>
              <a:rPr lang="ru-RU" sz="1800" dirty="0"/>
              <a:t>//</a:t>
            </a:r>
            <a:r>
              <a:rPr lang="ru-RU" sz="1800" dirty="0">
                <a:effectLst/>
              </a:rPr>
              <a:t>установить ссылку для нового узла </a:t>
            </a:r>
            <a:r>
              <a:rPr lang="ru-RU" sz="1800" dirty="0" err="1">
                <a:effectLst/>
              </a:rPr>
              <a:t>next</a:t>
            </a:r>
            <a:r>
              <a:rPr lang="ru-RU" sz="1800" dirty="0">
                <a:effectLst/>
              </a:rPr>
              <a:t> на старый головной узел</a:t>
            </a:r>
            <a:endParaRPr lang="ru-RU" sz="1800" dirty="0"/>
          </a:p>
          <a:p>
            <a:r>
              <a:rPr lang="en" sz="1800" dirty="0"/>
              <a:t>head = newest </a:t>
            </a:r>
            <a:r>
              <a:rPr lang="ru-RU" sz="1800" dirty="0"/>
              <a:t>//установим переменную </a:t>
            </a:r>
            <a:r>
              <a:rPr lang="en" sz="1800" dirty="0"/>
              <a:t>head </a:t>
            </a:r>
            <a:r>
              <a:rPr lang="ru-RU" sz="1800" dirty="0"/>
              <a:t>для ссылки на новый узел</a:t>
            </a:r>
          </a:p>
          <a:p>
            <a:r>
              <a:rPr lang="en" sz="1800" dirty="0"/>
              <a:t>size = size+1 //</a:t>
            </a:r>
            <a:r>
              <a:rPr lang="ru-RU" sz="1800" dirty="0"/>
              <a:t>увеличим счетчик узлов</a:t>
            </a:r>
            <a:endParaRPr lang="ru-TR" sz="1800" dirty="0"/>
          </a:p>
        </p:txBody>
      </p:sp>
      <p:pic>
        <p:nvPicPr>
          <p:cNvPr id="10" name="Рисунок 9">
            <a:extLst>
              <a:ext uri="{FF2B5EF4-FFF2-40B4-BE49-F238E27FC236}">
                <a16:creationId xmlns:a16="http://schemas.microsoft.com/office/drawing/2014/main" id="{BD4497BF-C4C1-6F42-A9E5-D68B28FB96AD}"/>
              </a:ext>
            </a:extLst>
          </p:cNvPr>
          <p:cNvPicPr>
            <a:picLocks noChangeAspect="1"/>
          </p:cNvPicPr>
          <p:nvPr/>
        </p:nvPicPr>
        <p:blipFill>
          <a:blip r:embed="rId4"/>
          <a:stretch>
            <a:fillRect/>
          </a:stretch>
        </p:blipFill>
        <p:spPr>
          <a:xfrm>
            <a:off x="920750" y="5454651"/>
            <a:ext cx="1587500" cy="977900"/>
          </a:xfrm>
          <a:prstGeom prst="rect">
            <a:avLst/>
          </a:prstGeom>
        </p:spPr>
      </p:pic>
    </p:spTree>
    <p:extLst>
      <p:ext uri="{BB962C8B-B14F-4D97-AF65-F5344CB8AC3E}">
        <p14:creationId xmlns:p14="http://schemas.microsoft.com/office/powerpoint/2010/main" val="3426137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F9E807E-51E4-6D4B-9763-74DE23207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88" y="256663"/>
            <a:ext cx="7416824" cy="6115095"/>
          </a:xfrm>
          <a:prstGeom prst="rect">
            <a:avLst/>
          </a:prstGeom>
        </p:spPr>
      </p:pic>
      <p:sp>
        <p:nvSpPr>
          <p:cNvPr id="3" name="TextBox 2">
            <a:extLst>
              <a:ext uri="{FF2B5EF4-FFF2-40B4-BE49-F238E27FC236}">
                <a16:creationId xmlns:a16="http://schemas.microsoft.com/office/drawing/2014/main" id="{55411CDE-A5FD-C04B-B580-890E7BC42E24}"/>
              </a:ext>
            </a:extLst>
          </p:cNvPr>
          <p:cNvSpPr txBox="1"/>
          <p:nvPr/>
        </p:nvSpPr>
        <p:spPr>
          <a:xfrm>
            <a:off x="1331640" y="273043"/>
            <a:ext cx="7632848" cy="1077218"/>
          </a:xfrm>
          <a:prstGeom prst="rect">
            <a:avLst/>
          </a:prstGeom>
          <a:noFill/>
        </p:spPr>
        <p:txBody>
          <a:bodyPr wrap="square" rtlCol="0">
            <a:spAutoFit/>
          </a:bodyPr>
          <a:lstStyle/>
          <a:p>
            <a:r>
              <a:rPr lang="ru-TR" sz="3200" b="1" dirty="0">
                <a:solidFill>
                  <a:schemeClr val="bg1"/>
                </a:solidFill>
              </a:rPr>
              <a:t>Введение в алгоритмы и структуры данных реального времени</a:t>
            </a:r>
          </a:p>
        </p:txBody>
      </p:sp>
      <p:sp>
        <p:nvSpPr>
          <p:cNvPr id="5" name="TextBox 4">
            <a:extLst>
              <a:ext uri="{FF2B5EF4-FFF2-40B4-BE49-F238E27FC236}">
                <a16:creationId xmlns:a16="http://schemas.microsoft.com/office/drawing/2014/main" id="{8D348631-76AE-3740-9DBD-204B04C7B124}"/>
              </a:ext>
            </a:extLst>
          </p:cNvPr>
          <p:cNvSpPr txBox="1"/>
          <p:nvPr/>
        </p:nvSpPr>
        <p:spPr>
          <a:xfrm>
            <a:off x="1043608" y="4653136"/>
            <a:ext cx="7416824" cy="1477328"/>
          </a:xfrm>
          <a:prstGeom prst="rect">
            <a:avLst/>
          </a:prstGeom>
          <a:noFill/>
        </p:spPr>
        <p:txBody>
          <a:bodyPr wrap="square">
            <a:spAutoFit/>
          </a:bodyPr>
          <a:lstStyle/>
          <a:p>
            <a:pPr algn="l"/>
            <a:r>
              <a:rPr lang="ru-RU" b="0" i="0" dirty="0">
                <a:solidFill>
                  <a:srgbClr val="333333"/>
                </a:solidFill>
                <a:effectLst/>
                <a:latin typeface="Palatino" pitchFamily="2" charset="0"/>
              </a:rPr>
              <a:t> </a:t>
            </a:r>
            <a:r>
              <a:rPr lang="ru-RU" b="0" i="0" dirty="0">
                <a:solidFill>
                  <a:schemeClr val="bg1"/>
                </a:solidFill>
                <a:effectLst/>
                <a:latin typeface="Palatino" pitchFamily="2" charset="0"/>
              </a:rPr>
              <a:t>В течение последних 30 лет производительность компьютеров определялась законом Мура; отныне им будет управлять Закон Амдала. </a:t>
            </a:r>
          </a:p>
          <a:p>
            <a:pPr algn="l"/>
            <a:r>
              <a:rPr lang="ru-RU" b="0" i="0" dirty="0">
                <a:solidFill>
                  <a:schemeClr val="bg1"/>
                </a:solidFill>
                <a:effectLst/>
                <a:latin typeface="Palatino" pitchFamily="2" charset="0"/>
              </a:rPr>
              <a:t>Написание кода, эффективно использующего несколько процессоров, может быть очень сложной задачей. </a:t>
            </a:r>
            <a:r>
              <a:rPr lang="en" b="1" i="1" dirty="0">
                <a:solidFill>
                  <a:schemeClr val="bg1"/>
                </a:solidFill>
                <a:effectLst/>
                <a:latin typeface="Palatino" pitchFamily="2" charset="0"/>
              </a:rPr>
              <a:t>J</a:t>
            </a:r>
            <a:endParaRPr lang="ru-TR" dirty="0">
              <a:solidFill>
                <a:schemeClr val="bg1"/>
              </a:solidFill>
            </a:endParaRPr>
          </a:p>
        </p:txBody>
      </p:sp>
    </p:spTree>
    <p:extLst>
      <p:ext uri="{BB962C8B-B14F-4D97-AF65-F5344CB8AC3E}">
        <p14:creationId xmlns:p14="http://schemas.microsoft.com/office/powerpoint/2010/main" val="4111750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DD998B-5743-E142-B56D-EC587E9702F7}"/>
              </a:ext>
            </a:extLst>
          </p:cNvPr>
          <p:cNvSpPr>
            <a:spLocks noGrp="1"/>
          </p:cNvSpPr>
          <p:nvPr>
            <p:ph type="title"/>
          </p:nvPr>
        </p:nvSpPr>
        <p:spPr/>
        <p:txBody>
          <a:bodyPr/>
          <a:lstStyle/>
          <a:p>
            <a:r>
              <a:rPr lang="ru-TR" dirty="0"/>
              <a:t>Вставка узла в конец </a:t>
            </a:r>
            <a:r>
              <a:rPr lang="en" dirty="0" err="1"/>
              <a:t>addLast</a:t>
            </a:r>
            <a:r>
              <a:rPr lang="en" dirty="0"/>
              <a:t>(e):</a:t>
            </a:r>
            <a:endParaRPr lang="ru-TR" dirty="0"/>
          </a:p>
        </p:txBody>
      </p:sp>
      <p:pic>
        <p:nvPicPr>
          <p:cNvPr id="5" name="Объект 4">
            <a:extLst>
              <a:ext uri="{FF2B5EF4-FFF2-40B4-BE49-F238E27FC236}">
                <a16:creationId xmlns:a16="http://schemas.microsoft.com/office/drawing/2014/main" id="{869A9CC0-C0F7-A541-9201-A28F07E038BF}"/>
              </a:ext>
            </a:extLst>
          </p:cNvPr>
          <p:cNvPicPr>
            <a:picLocks noGrp="1" noChangeAspect="1"/>
          </p:cNvPicPr>
          <p:nvPr>
            <p:ph idx="1"/>
          </p:nvPr>
        </p:nvPicPr>
        <p:blipFill>
          <a:blip r:embed="rId2"/>
          <a:stretch>
            <a:fillRect/>
          </a:stretch>
        </p:blipFill>
        <p:spPr>
          <a:xfrm>
            <a:off x="243331" y="2044700"/>
            <a:ext cx="5172361" cy="3432175"/>
          </a:xfrm>
        </p:spPr>
      </p:pic>
      <p:sp>
        <p:nvSpPr>
          <p:cNvPr id="6" name="TextBox 5">
            <a:extLst>
              <a:ext uri="{FF2B5EF4-FFF2-40B4-BE49-F238E27FC236}">
                <a16:creationId xmlns:a16="http://schemas.microsoft.com/office/drawing/2014/main" id="{4F55B7F3-D343-2A43-B61B-B8E5062B17AF}"/>
              </a:ext>
            </a:extLst>
          </p:cNvPr>
          <p:cNvSpPr txBox="1"/>
          <p:nvPr/>
        </p:nvSpPr>
        <p:spPr>
          <a:xfrm>
            <a:off x="5415692" y="2044700"/>
            <a:ext cx="3614008" cy="3970318"/>
          </a:xfrm>
          <a:prstGeom prst="rect">
            <a:avLst/>
          </a:prstGeom>
          <a:noFill/>
        </p:spPr>
        <p:txBody>
          <a:bodyPr wrap="square" rtlCol="0">
            <a:spAutoFit/>
          </a:bodyPr>
          <a:lstStyle/>
          <a:p>
            <a:pPr marL="0" indent="0">
              <a:buNone/>
            </a:pPr>
            <a:r>
              <a:rPr lang="en" sz="1800" dirty="0"/>
              <a:t>newest = Node(e) </a:t>
            </a:r>
            <a:endParaRPr lang="ru-RU" sz="1800" dirty="0"/>
          </a:p>
          <a:p>
            <a:pPr marL="0" indent="0">
              <a:buNone/>
            </a:pPr>
            <a:r>
              <a:rPr lang="ru-RU" sz="1800" dirty="0"/>
              <a:t>// создать новый экземпляр, хранящий ссылку на элемент </a:t>
            </a:r>
            <a:r>
              <a:rPr lang="en" sz="1800" dirty="0"/>
              <a:t>e</a:t>
            </a:r>
            <a:endParaRPr lang="ru-RU" sz="1800" dirty="0"/>
          </a:p>
          <a:p>
            <a:pPr marL="0" indent="0">
              <a:buNone/>
            </a:pPr>
            <a:r>
              <a:rPr lang="en" sz="1800" dirty="0" err="1"/>
              <a:t>newest.next</a:t>
            </a:r>
            <a:r>
              <a:rPr lang="en" sz="1800" dirty="0"/>
              <a:t> = null </a:t>
            </a:r>
            <a:endParaRPr lang="ru-RU" sz="1800" dirty="0"/>
          </a:p>
          <a:p>
            <a:pPr marL="0" indent="0">
              <a:buNone/>
            </a:pPr>
            <a:r>
              <a:rPr lang="ru-RU" sz="1800" dirty="0"/>
              <a:t>// установить ссылку для нового узла </a:t>
            </a:r>
            <a:r>
              <a:rPr lang="en" sz="1800" dirty="0"/>
              <a:t>next </a:t>
            </a:r>
            <a:r>
              <a:rPr lang="ru-RU" sz="1800" dirty="0"/>
              <a:t>на нулевой объект</a:t>
            </a:r>
          </a:p>
          <a:p>
            <a:pPr marL="0" indent="0">
              <a:buNone/>
            </a:pPr>
            <a:r>
              <a:rPr lang="en" sz="1800" dirty="0" err="1"/>
              <a:t>tail.next</a:t>
            </a:r>
            <a:r>
              <a:rPr lang="en" sz="1800" dirty="0"/>
              <a:t> = newest</a:t>
            </a:r>
            <a:endParaRPr lang="ru-RU" sz="1800" dirty="0"/>
          </a:p>
          <a:p>
            <a:pPr marL="0" indent="0">
              <a:buNone/>
            </a:pPr>
            <a:r>
              <a:rPr lang="en" sz="1800" dirty="0"/>
              <a:t> </a:t>
            </a:r>
            <a:r>
              <a:rPr lang="ru-RU" sz="1800" dirty="0"/>
              <a:t>//ссылку </a:t>
            </a:r>
            <a:r>
              <a:rPr lang="en-US" sz="1800" dirty="0"/>
              <a:t>next </a:t>
            </a:r>
            <a:r>
              <a:rPr lang="ru-RU" sz="1800" dirty="0"/>
              <a:t>для хвоста установили на новый узел</a:t>
            </a:r>
          </a:p>
          <a:p>
            <a:pPr marL="0" indent="0">
              <a:buNone/>
            </a:pPr>
            <a:r>
              <a:rPr lang="en" sz="1800" dirty="0"/>
              <a:t> tail = newest </a:t>
            </a:r>
            <a:endParaRPr lang="ru-RU" sz="1800" dirty="0"/>
          </a:p>
          <a:p>
            <a:pPr marL="0" indent="0">
              <a:buNone/>
            </a:pPr>
            <a:r>
              <a:rPr lang="ru-RU" sz="1800" dirty="0"/>
              <a:t>//</a:t>
            </a:r>
            <a:r>
              <a:rPr lang="en" sz="1800" dirty="0"/>
              <a:t> </a:t>
            </a:r>
            <a:r>
              <a:rPr lang="ru-RU" sz="1800" dirty="0"/>
              <a:t>установите переменную </a:t>
            </a:r>
            <a:r>
              <a:rPr lang="en" sz="1800" dirty="0"/>
              <a:t>tail </a:t>
            </a:r>
            <a:r>
              <a:rPr lang="ru-RU" sz="1800" dirty="0"/>
              <a:t>для ссылки на новый узел</a:t>
            </a:r>
          </a:p>
          <a:p>
            <a:pPr marL="0" indent="0">
              <a:buNone/>
            </a:pPr>
            <a:r>
              <a:rPr lang="en" sz="1800" dirty="0"/>
              <a:t>size = size+1 </a:t>
            </a:r>
            <a:endParaRPr lang="ru-RU" sz="1800" dirty="0"/>
          </a:p>
          <a:p>
            <a:pPr marL="0" indent="0">
              <a:buNone/>
            </a:pPr>
            <a:r>
              <a:rPr lang="ru-RU" sz="1800" dirty="0"/>
              <a:t>// увеличить счетчик узлов</a:t>
            </a:r>
            <a:endParaRPr lang="ru-TR" sz="1800" dirty="0"/>
          </a:p>
        </p:txBody>
      </p:sp>
      <p:pic>
        <p:nvPicPr>
          <p:cNvPr id="7" name="Рисунок 6">
            <a:extLst>
              <a:ext uri="{FF2B5EF4-FFF2-40B4-BE49-F238E27FC236}">
                <a16:creationId xmlns:a16="http://schemas.microsoft.com/office/drawing/2014/main" id="{355E6376-5661-FC40-88BD-CAA8B71E5787}"/>
              </a:ext>
            </a:extLst>
          </p:cNvPr>
          <p:cNvPicPr>
            <a:picLocks noChangeAspect="1"/>
          </p:cNvPicPr>
          <p:nvPr/>
        </p:nvPicPr>
        <p:blipFill>
          <a:blip r:embed="rId3"/>
          <a:stretch>
            <a:fillRect/>
          </a:stretch>
        </p:blipFill>
        <p:spPr>
          <a:xfrm>
            <a:off x="551592" y="5476875"/>
            <a:ext cx="1574800" cy="1257300"/>
          </a:xfrm>
          <a:prstGeom prst="rect">
            <a:avLst/>
          </a:prstGeom>
        </p:spPr>
      </p:pic>
    </p:spTree>
    <p:extLst>
      <p:ext uri="{BB962C8B-B14F-4D97-AF65-F5344CB8AC3E}">
        <p14:creationId xmlns:p14="http://schemas.microsoft.com/office/powerpoint/2010/main" val="2230441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FDEE11-7186-E448-A53B-DA497B701EDB}"/>
              </a:ext>
            </a:extLst>
          </p:cNvPr>
          <p:cNvSpPr>
            <a:spLocks noGrp="1"/>
          </p:cNvSpPr>
          <p:nvPr>
            <p:ph type="title"/>
          </p:nvPr>
        </p:nvSpPr>
        <p:spPr/>
        <p:txBody>
          <a:bodyPr/>
          <a:lstStyle/>
          <a:p>
            <a:r>
              <a:rPr lang="ru-TR" dirty="0"/>
              <a:t>Удаление узла первого узла</a:t>
            </a:r>
          </a:p>
        </p:txBody>
      </p:sp>
      <p:pic>
        <p:nvPicPr>
          <p:cNvPr id="5" name="Объект 4">
            <a:extLst>
              <a:ext uri="{FF2B5EF4-FFF2-40B4-BE49-F238E27FC236}">
                <a16:creationId xmlns:a16="http://schemas.microsoft.com/office/drawing/2014/main" id="{D9D8B586-33FF-D84D-956A-CD9330AB0ABE}"/>
              </a:ext>
            </a:extLst>
          </p:cNvPr>
          <p:cNvPicPr>
            <a:picLocks noGrp="1" noChangeAspect="1"/>
          </p:cNvPicPr>
          <p:nvPr>
            <p:ph idx="1"/>
          </p:nvPr>
        </p:nvPicPr>
        <p:blipFill>
          <a:blip r:embed="rId2"/>
          <a:stretch>
            <a:fillRect/>
          </a:stretch>
        </p:blipFill>
        <p:spPr>
          <a:xfrm>
            <a:off x="306254" y="2122488"/>
            <a:ext cx="5008830" cy="3432175"/>
          </a:xfrm>
        </p:spPr>
      </p:pic>
      <p:pic>
        <p:nvPicPr>
          <p:cNvPr id="7" name="Рисунок 6">
            <a:extLst>
              <a:ext uri="{FF2B5EF4-FFF2-40B4-BE49-F238E27FC236}">
                <a16:creationId xmlns:a16="http://schemas.microsoft.com/office/drawing/2014/main" id="{33523295-ABE3-6F48-973F-763013A175B3}"/>
              </a:ext>
            </a:extLst>
          </p:cNvPr>
          <p:cNvPicPr>
            <a:picLocks noChangeAspect="1"/>
          </p:cNvPicPr>
          <p:nvPr/>
        </p:nvPicPr>
        <p:blipFill>
          <a:blip r:embed="rId3"/>
          <a:stretch>
            <a:fillRect/>
          </a:stretch>
        </p:blipFill>
        <p:spPr>
          <a:xfrm>
            <a:off x="306254" y="5660724"/>
            <a:ext cx="1663700" cy="914400"/>
          </a:xfrm>
          <a:prstGeom prst="rect">
            <a:avLst/>
          </a:prstGeom>
        </p:spPr>
      </p:pic>
      <p:sp>
        <p:nvSpPr>
          <p:cNvPr id="8" name="TextBox 7">
            <a:extLst>
              <a:ext uri="{FF2B5EF4-FFF2-40B4-BE49-F238E27FC236}">
                <a16:creationId xmlns:a16="http://schemas.microsoft.com/office/drawing/2014/main" id="{5B12218D-5C84-F143-986A-9A5D02736484}"/>
              </a:ext>
            </a:extLst>
          </p:cNvPr>
          <p:cNvSpPr txBox="1"/>
          <p:nvPr/>
        </p:nvSpPr>
        <p:spPr>
          <a:xfrm>
            <a:off x="2374638" y="5554663"/>
            <a:ext cx="6266854" cy="923330"/>
          </a:xfrm>
          <a:prstGeom prst="rect">
            <a:avLst/>
          </a:prstGeom>
          <a:noFill/>
        </p:spPr>
        <p:txBody>
          <a:bodyPr wrap="square" rtlCol="0">
            <a:spAutoFit/>
          </a:bodyPr>
          <a:lstStyle/>
          <a:p>
            <a:pPr marL="285750" indent="-285750">
              <a:buFont typeface="Arial" panose="020B0604020202020204" pitchFamily="34" charset="0"/>
              <a:buChar char="•"/>
            </a:pPr>
            <a:r>
              <a:rPr lang="ru-RU" dirty="0"/>
              <a:t>сделать так, чтобы заголовок указывал на следующий узел (или </a:t>
            </a:r>
            <a:r>
              <a:rPr lang="en" dirty="0"/>
              <a:t>null)}</a:t>
            </a:r>
            <a:endParaRPr lang="ru-RU" dirty="0"/>
          </a:p>
          <a:p>
            <a:pPr marL="285750" indent="-285750">
              <a:buFont typeface="Arial" panose="020B0604020202020204" pitchFamily="34" charset="0"/>
              <a:buChar char="•"/>
            </a:pPr>
            <a:r>
              <a:rPr lang="ru-RU" dirty="0"/>
              <a:t>Уменьшить счетчик узлов</a:t>
            </a:r>
            <a:endParaRPr lang="ru-TR" dirty="0"/>
          </a:p>
        </p:txBody>
      </p:sp>
    </p:spTree>
    <p:extLst>
      <p:ext uri="{BB962C8B-B14F-4D97-AF65-F5344CB8AC3E}">
        <p14:creationId xmlns:p14="http://schemas.microsoft.com/office/powerpoint/2010/main" val="1188742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462584-7FEA-164A-B45E-946E76EA5C01}"/>
              </a:ext>
            </a:extLst>
          </p:cNvPr>
          <p:cNvSpPr>
            <a:spLocks noGrp="1"/>
          </p:cNvSpPr>
          <p:nvPr>
            <p:ph type="title"/>
          </p:nvPr>
        </p:nvSpPr>
        <p:spPr/>
        <p:txBody>
          <a:bodyPr/>
          <a:lstStyle/>
          <a:p>
            <a:r>
              <a:rPr lang="ru-TR" dirty="0"/>
              <a:t>Операции или методы списка</a:t>
            </a:r>
          </a:p>
        </p:txBody>
      </p:sp>
      <p:sp>
        <p:nvSpPr>
          <p:cNvPr id="3" name="Объект 2">
            <a:extLst>
              <a:ext uri="{FF2B5EF4-FFF2-40B4-BE49-F238E27FC236}">
                <a16:creationId xmlns:a16="http://schemas.microsoft.com/office/drawing/2014/main" id="{20A18129-1AF7-4C4C-AEA1-76C9702D9511}"/>
              </a:ext>
            </a:extLst>
          </p:cNvPr>
          <p:cNvSpPr>
            <a:spLocks noGrp="1"/>
          </p:cNvSpPr>
          <p:nvPr>
            <p:ph idx="1"/>
          </p:nvPr>
        </p:nvSpPr>
        <p:spPr/>
        <p:txBody>
          <a:bodyPr/>
          <a:lstStyle/>
          <a:p>
            <a:r>
              <a:rPr lang="en" sz="2400" dirty="0"/>
              <a:t>size( ):</a:t>
            </a:r>
            <a:r>
              <a:rPr lang="ru-RU" sz="2400" dirty="0"/>
              <a:t> возвращает количество элементов в списке</a:t>
            </a:r>
            <a:r>
              <a:rPr lang="en" sz="2400" dirty="0"/>
              <a:t> </a:t>
            </a:r>
            <a:endParaRPr lang="ru-RU" sz="2400" dirty="0"/>
          </a:p>
          <a:p>
            <a:r>
              <a:rPr lang="en" sz="2400" dirty="0" err="1"/>
              <a:t>isEmpty</a:t>
            </a:r>
            <a:r>
              <a:rPr lang="en" sz="2400" dirty="0"/>
              <a:t>( ): </a:t>
            </a:r>
            <a:r>
              <a:rPr lang="ru-RU" sz="2400" dirty="0"/>
              <a:t>возвращает истину, если список пуст , иначе ложь </a:t>
            </a:r>
            <a:r>
              <a:rPr lang="en" sz="2400" dirty="0"/>
              <a:t>first( ):</a:t>
            </a:r>
            <a:r>
              <a:rPr lang="ru-RU" sz="2400" dirty="0"/>
              <a:t> Возвращает (но не удаляет) первый элемент в списке.</a:t>
            </a:r>
          </a:p>
          <a:p>
            <a:r>
              <a:rPr lang="en" sz="2400" dirty="0"/>
              <a:t>last( ):</a:t>
            </a:r>
            <a:r>
              <a:rPr lang="ru-RU" sz="1400" dirty="0">
                <a:effectLst/>
              </a:rPr>
              <a:t> </a:t>
            </a:r>
            <a:r>
              <a:rPr lang="ru-RU" sz="2400" dirty="0"/>
              <a:t>Возвращает (но не удаляет) последний элемент в списке.</a:t>
            </a:r>
          </a:p>
          <a:p>
            <a:r>
              <a:rPr lang="en" sz="2400" dirty="0" err="1"/>
              <a:t>addFirst</a:t>
            </a:r>
            <a:r>
              <a:rPr lang="en" sz="2400" dirty="0"/>
              <a:t>(e):</a:t>
            </a:r>
            <a:r>
              <a:rPr lang="ru-RU" sz="2400" dirty="0"/>
              <a:t>добавляет новый элемент в начало списка</a:t>
            </a:r>
            <a:r>
              <a:rPr lang="en" sz="2400" dirty="0"/>
              <a:t>. </a:t>
            </a:r>
            <a:r>
              <a:rPr lang="en" sz="2400" dirty="0" err="1"/>
              <a:t>addLast</a:t>
            </a:r>
            <a:r>
              <a:rPr lang="en" sz="2400" dirty="0"/>
              <a:t>(e): </a:t>
            </a:r>
            <a:r>
              <a:rPr lang="ru-RU" sz="2400" dirty="0"/>
              <a:t>добавляет новый элемент в конец списка</a:t>
            </a:r>
            <a:r>
              <a:rPr lang="en" sz="2400" dirty="0"/>
              <a:t>. </a:t>
            </a:r>
            <a:endParaRPr lang="ru-RU" sz="2400" dirty="0"/>
          </a:p>
          <a:p>
            <a:r>
              <a:rPr lang="en" sz="2400" dirty="0" err="1"/>
              <a:t>removeFirst</a:t>
            </a:r>
            <a:r>
              <a:rPr lang="en" sz="2400" dirty="0"/>
              <a:t>( ):</a:t>
            </a:r>
            <a:r>
              <a:rPr lang="ru-RU" sz="2400" dirty="0"/>
              <a:t>удаляет и возвращает первый элемент </a:t>
            </a:r>
            <a:r>
              <a:rPr lang="ru-RU" sz="2400" dirty="0" err="1"/>
              <a:t>спсиска</a:t>
            </a:r>
            <a:endParaRPr lang="ru-TR" sz="2400" dirty="0"/>
          </a:p>
        </p:txBody>
      </p:sp>
    </p:spTree>
    <p:extLst>
      <p:ext uri="{BB962C8B-B14F-4D97-AF65-F5344CB8AC3E}">
        <p14:creationId xmlns:p14="http://schemas.microsoft.com/office/powerpoint/2010/main" val="27779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A3D92E-46BF-1E40-A8D4-FC16E28BD106}"/>
              </a:ext>
            </a:extLst>
          </p:cNvPr>
          <p:cNvSpPr>
            <a:spLocks noGrp="1"/>
          </p:cNvSpPr>
          <p:nvPr>
            <p:ph type="title"/>
          </p:nvPr>
        </p:nvSpPr>
        <p:spPr/>
        <p:txBody>
          <a:bodyPr/>
          <a:lstStyle/>
          <a:p>
            <a:r>
              <a:rPr lang="ru-TR" dirty="0"/>
              <a:t>Реализация односвязного списка</a:t>
            </a:r>
            <a:br>
              <a:rPr lang="ru-TR" dirty="0"/>
            </a:br>
            <a:r>
              <a:rPr lang="ru-TR" dirty="0"/>
              <a:t>(</a:t>
            </a:r>
            <a:r>
              <a:rPr lang="ru-RU" dirty="0"/>
              <a:t>вложенный </a:t>
            </a:r>
            <a:r>
              <a:rPr lang="ru-TR" dirty="0"/>
              <a:t>класс </a:t>
            </a:r>
            <a:r>
              <a:rPr lang="en-US" dirty="0"/>
              <a:t>Node)</a:t>
            </a:r>
            <a:endParaRPr lang="ru-TR" dirty="0"/>
          </a:p>
        </p:txBody>
      </p:sp>
      <p:pic>
        <p:nvPicPr>
          <p:cNvPr id="5" name="Объект 4">
            <a:extLst>
              <a:ext uri="{FF2B5EF4-FFF2-40B4-BE49-F238E27FC236}">
                <a16:creationId xmlns:a16="http://schemas.microsoft.com/office/drawing/2014/main" id="{C43BB3B9-6D96-8341-9565-F4EE002943E4}"/>
              </a:ext>
            </a:extLst>
          </p:cNvPr>
          <p:cNvPicPr>
            <a:picLocks noGrp="1" noChangeAspect="1"/>
          </p:cNvPicPr>
          <p:nvPr>
            <p:ph idx="1"/>
          </p:nvPr>
        </p:nvPicPr>
        <p:blipFill>
          <a:blip r:embed="rId2"/>
          <a:stretch>
            <a:fillRect/>
          </a:stretch>
        </p:blipFill>
        <p:spPr>
          <a:xfrm>
            <a:off x="411892" y="2518076"/>
            <a:ext cx="8019856" cy="3581099"/>
          </a:xfrm>
        </p:spPr>
      </p:pic>
    </p:spTree>
    <p:extLst>
      <p:ext uri="{BB962C8B-B14F-4D97-AF65-F5344CB8AC3E}">
        <p14:creationId xmlns:p14="http://schemas.microsoft.com/office/powerpoint/2010/main" val="813977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A1B91A-60A0-9D47-ABCC-E674EE96DB20}"/>
              </a:ext>
            </a:extLst>
          </p:cNvPr>
          <p:cNvSpPr>
            <a:spLocks noGrp="1"/>
          </p:cNvSpPr>
          <p:nvPr>
            <p:ph type="title"/>
          </p:nvPr>
        </p:nvSpPr>
        <p:spPr>
          <a:xfrm>
            <a:off x="101600" y="1041400"/>
            <a:ext cx="8813800" cy="901700"/>
          </a:xfrm>
        </p:spPr>
        <p:txBody>
          <a:bodyPr/>
          <a:lstStyle/>
          <a:p>
            <a:r>
              <a:rPr lang="ru-TR" dirty="0"/>
              <a:t>Реализация односвязного списка (1)</a:t>
            </a:r>
          </a:p>
        </p:txBody>
      </p:sp>
      <p:pic>
        <p:nvPicPr>
          <p:cNvPr id="5" name="Объект 4">
            <a:extLst>
              <a:ext uri="{FF2B5EF4-FFF2-40B4-BE49-F238E27FC236}">
                <a16:creationId xmlns:a16="http://schemas.microsoft.com/office/drawing/2014/main" id="{AC677495-DA66-4741-B1DE-6FBE692ECCA9}"/>
              </a:ext>
            </a:extLst>
          </p:cNvPr>
          <p:cNvPicPr>
            <a:picLocks noGrp="1" noChangeAspect="1"/>
          </p:cNvPicPr>
          <p:nvPr>
            <p:ph idx="1"/>
          </p:nvPr>
        </p:nvPicPr>
        <p:blipFill>
          <a:blip r:embed="rId2"/>
          <a:stretch>
            <a:fillRect/>
          </a:stretch>
        </p:blipFill>
        <p:spPr>
          <a:xfrm>
            <a:off x="411892" y="2340276"/>
            <a:ext cx="6869428" cy="3906907"/>
          </a:xfrm>
        </p:spPr>
      </p:pic>
    </p:spTree>
    <p:extLst>
      <p:ext uri="{BB962C8B-B14F-4D97-AF65-F5344CB8AC3E}">
        <p14:creationId xmlns:p14="http://schemas.microsoft.com/office/powerpoint/2010/main" val="3420999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D40F7D-C93E-9E40-8A4F-1B326BA42CE6}"/>
              </a:ext>
            </a:extLst>
          </p:cNvPr>
          <p:cNvSpPr>
            <a:spLocks noGrp="1"/>
          </p:cNvSpPr>
          <p:nvPr>
            <p:ph type="title"/>
          </p:nvPr>
        </p:nvSpPr>
        <p:spPr>
          <a:xfrm>
            <a:off x="342900" y="460676"/>
            <a:ext cx="8801100" cy="682324"/>
          </a:xfrm>
        </p:spPr>
        <p:txBody>
          <a:bodyPr/>
          <a:lstStyle/>
          <a:p>
            <a:r>
              <a:rPr lang="ru-TR" dirty="0"/>
              <a:t>Реализация односвязного списка (2)</a:t>
            </a:r>
          </a:p>
        </p:txBody>
      </p:sp>
      <p:pic>
        <p:nvPicPr>
          <p:cNvPr id="5" name="Объект 4">
            <a:extLst>
              <a:ext uri="{FF2B5EF4-FFF2-40B4-BE49-F238E27FC236}">
                <a16:creationId xmlns:a16="http://schemas.microsoft.com/office/drawing/2014/main" id="{3AAF0D00-D508-E347-A5BE-B8EFC16B712C}"/>
              </a:ext>
            </a:extLst>
          </p:cNvPr>
          <p:cNvPicPr>
            <a:picLocks noGrp="1" noChangeAspect="1"/>
          </p:cNvPicPr>
          <p:nvPr>
            <p:ph idx="1"/>
          </p:nvPr>
        </p:nvPicPr>
        <p:blipFill>
          <a:blip r:embed="rId2"/>
          <a:stretch>
            <a:fillRect/>
          </a:stretch>
        </p:blipFill>
        <p:spPr>
          <a:xfrm>
            <a:off x="342900" y="1143000"/>
            <a:ext cx="6706658" cy="5267683"/>
          </a:xfrm>
        </p:spPr>
      </p:pic>
    </p:spTree>
    <p:extLst>
      <p:ext uri="{BB962C8B-B14F-4D97-AF65-F5344CB8AC3E}">
        <p14:creationId xmlns:p14="http://schemas.microsoft.com/office/powerpoint/2010/main" val="2516037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064"/>
          <p:cNvSpPr>
            <a:spLocks noGrp="1" noChangeArrowheads="1"/>
          </p:cNvSpPr>
          <p:nvPr>
            <p:ph type="sldNum" sz="quarter" idx="4294967295"/>
          </p:nvPr>
        </p:nvSpPr>
        <p:spPr bwMode="auto">
          <a:xfrm>
            <a:off x="68580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221F4BB7-1ED0-2A45-9684-45A3DD769BA1}" type="slidenum">
              <a:rPr lang="en-AU" altLang="ru-RU" sz="1400">
                <a:solidFill>
                  <a:schemeClr val="bg2"/>
                </a:solidFill>
                <a:latin typeface="Tahoma" charset="0"/>
              </a:rPr>
              <a:pPr eaLnBrk="1" hangingPunct="1"/>
              <a:t>26</a:t>
            </a:fld>
            <a:endParaRPr lang="en-AU" altLang="ru-RU" sz="1400">
              <a:solidFill>
                <a:schemeClr val="bg2"/>
              </a:solidFill>
              <a:latin typeface="Tahoma" charset="0"/>
            </a:endParaRPr>
          </a:p>
        </p:txBody>
      </p:sp>
      <p:sp>
        <p:nvSpPr>
          <p:cNvPr id="47106" name="Rectangle 2"/>
          <p:cNvSpPr>
            <a:spLocks noGrp="1" noChangeArrowheads="1"/>
          </p:cNvSpPr>
          <p:nvPr>
            <p:ph type="ctrTitle"/>
          </p:nvPr>
        </p:nvSpPr>
        <p:spPr bwMode="auto">
          <a:xfrm>
            <a:off x="715963" y="374650"/>
            <a:ext cx="7970837" cy="960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400" dirty="0"/>
              <a:t>Что такое Стек?</a:t>
            </a:r>
            <a:endParaRPr lang="en-US" altLang="ru-RU" sz="4400" dirty="0"/>
          </a:p>
        </p:txBody>
      </p:sp>
      <p:pic>
        <p:nvPicPr>
          <p:cNvPr id="47107" name="Picture 1" descr="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963" y="2851150"/>
            <a:ext cx="1651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 descr="information_items_45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69075" y="2525713"/>
            <a:ext cx="2117725"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3" descr="200px-Lif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43225" y="1574800"/>
            <a:ext cx="3487738"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407794"/>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bwMode="auto">
          <a:xfrm>
            <a:off x="487363" y="169863"/>
            <a:ext cx="7970837"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0000" tIns="45720" rIns="432000" bIns="45720" numCol="1" anchor="t" anchorCtr="0" compatLnSpc="1">
            <a:prstTxWarp prst="textNoShape">
              <a:avLst/>
            </a:prstTxWarp>
          </a:bodyPr>
          <a:lstStyle/>
          <a:p>
            <a:pPr eaLnBrk="1" hangingPunct="1"/>
            <a:r>
              <a:rPr lang="ru-RU" altLang="ru-RU" sz="4400" dirty="0"/>
              <a:t>Структура данных Стек</a:t>
            </a:r>
            <a:endParaRPr lang="en-US" altLang="ru-RU" sz="4400" dirty="0"/>
          </a:p>
        </p:txBody>
      </p:sp>
      <p:sp>
        <p:nvSpPr>
          <p:cNvPr id="49154" name="Rectangle 5"/>
          <p:cNvSpPr>
            <a:spLocks noGrp="1" noChangeArrowheads="1"/>
          </p:cNvSpPr>
          <p:nvPr>
            <p:ph type="subTitle" idx="1"/>
          </p:nvPr>
        </p:nvSpPr>
        <p:spPr bwMode="auto">
          <a:xfrm>
            <a:off x="487363" y="814388"/>
            <a:ext cx="7824787" cy="5194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ru-RU" altLang="ru-RU" b="1" i="1" dirty="0">
                <a:solidFill>
                  <a:schemeClr val="tx1"/>
                </a:solidFill>
                <a:ea typeface="ＭＳ Ｐゴシック" charset="-128"/>
              </a:rPr>
              <a:t>Стеком</a:t>
            </a:r>
            <a:r>
              <a:rPr lang="ru-RU" altLang="ru-RU" dirty="0">
                <a:solidFill>
                  <a:schemeClr val="tx1"/>
                </a:solidFill>
                <a:ea typeface="ＭＳ Ｐゴシック" charset="-128"/>
              </a:rPr>
              <a:t> </a:t>
            </a:r>
            <a:r>
              <a:rPr lang="ru-RU" altLang="ru-RU" b="1" dirty="0">
                <a:solidFill>
                  <a:schemeClr val="tx1"/>
                </a:solidFill>
                <a:ea typeface="ＭＳ Ｐゴシック" charset="-128"/>
              </a:rPr>
              <a:t>( в переводе с английского </a:t>
            </a:r>
            <a:r>
              <a:rPr lang="ru-RU" altLang="ru-RU" b="1" dirty="0">
                <a:solidFill>
                  <a:schemeClr val="tx1"/>
                </a:solidFill>
                <a:ea typeface="ＭＳ Ｐゴシック" charset="-128"/>
                <a:hlinkClick r:id="rId2">
                  <a:extLst>
                    <a:ext uri="{A12FA001-AC4F-418D-AE19-62706E023703}">
                      <ahyp:hlinkClr xmlns:ahyp="http://schemas.microsoft.com/office/drawing/2018/hyperlinkcolor" val="tx"/>
                    </a:ext>
                  </a:extLst>
                </a:hlinkClick>
              </a:rPr>
              <a:t>–</a:t>
            </a:r>
            <a:r>
              <a:rPr lang="ru-RU" altLang="ru-RU" b="1" dirty="0">
                <a:solidFill>
                  <a:schemeClr val="tx1"/>
                </a:solidFill>
                <a:ea typeface="ＭＳ Ｐゴシック" charset="-128"/>
              </a:rPr>
              <a:t> </a:t>
            </a:r>
            <a:r>
              <a:rPr lang="en-US" altLang="ru-RU" b="1" dirty="0">
                <a:solidFill>
                  <a:schemeClr val="tx1"/>
                </a:solidFill>
                <a:ea typeface="ＭＳ Ｐゴシック" charset="-128"/>
              </a:rPr>
              <a:t>stack </a:t>
            </a:r>
            <a:r>
              <a:rPr lang="en-US" altLang="ru-RU" b="1" dirty="0">
                <a:solidFill>
                  <a:schemeClr val="tx1"/>
                </a:solidFill>
                <a:ea typeface="ＭＳ Ｐゴシック" charset="-128"/>
                <a:hlinkClick r:id="rId2">
                  <a:extLst>
                    <a:ext uri="{A12FA001-AC4F-418D-AE19-62706E023703}">
                      <ahyp:hlinkClr xmlns:ahyp="http://schemas.microsoft.com/office/drawing/2018/hyperlinkcolor" val="tx"/>
                    </a:ext>
                  </a:extLst>
                </a:hlinkClick>
              </a:rPr>
              <a:t>–</a:t>
            </a:r>
            <a:r>
              <a:rPr lang="en-US" altLang="ru-RU" b="1" dirty="0">
                <a:solidFill>
                  <a:schemeClr val="tx1"/>
                </a:solidFill>
                <a:ea typeface="ＭＳ Ｐゴシック" charset="-128"/>
              </a:rPr>
              <a:t> </a:t>
            </a:r>
            <a:r>
              <a:rPr lang="ru-RU" altLang="ru-RU" b="1" dirty="0">
                <a:solidFill>
                  <a:schemeClr val="tx1"/>
                </a:solidFill>
                <a:ea typeface="ＭＳ Ｐゴシック" charset="-128"/>
              </a:rPr>
              <a:t>стопка; </a:t>
            </a:r>
            <a:r>
              <a:rPr lang="ru-RU" altLang="ru-RU" i="1" dirty="0">
                <a:solidFill>
                  <a:srgbClr val="0563C1"/>
                </a:solidFill>
                <a:ea typeface="ＭＳ Ｐゴシック" charset="-128"/>
                <a:hlinkClick r:id="rId2">
                  <a:extLst>
                    <a:ext uri="{A12FA001-AC4F-418D-AE19-62706E023703}">
                      <ahyp:hlinkClr xmlns:ahyp="http://schemas.microsoft.com/office/drawing/2018/hyperlinkcolor" val="tx"/>
                    </a:ext>
                  </a:extLst>
                </a:hlinkClick>
              </a:rPr>
              <a:t>stack</a:t>
            </a:r>
            <a:r>
              <a:rPr lang="ru-RU" altLang="ru-RU" dirty="0">
                <a:solidFill>
                  <a:srgbClr val="0563C1"/>
                </a:solidFill>
                <a:ea typeface="ＭＳ Ｐゴシック" charset="-128"/>
                <a:hlinkClick r:id="rId2">
                  <a:extLst>
                    <a:ext uri="{A12FA001-AC4F-418D-AE19-62706E023703}">
                      <ahyp:hlinkClr xmlns:ahyp="http://schemas.microsoft.com/office/drawing/2018/hyperlinkcolor" val="tx"/>
                    </a:ext>
                  </a:extLst>
                </a:hlinkClick>
              </a:rPr>
              <a:t> — стопка; читается как </a:t>
            </a:r>
            <a:r>
              <a:rPr lang="ru-RU" altLang="ru-RU" i="1" dirty="0">
                <a:solidFill>
                  <a:schemeClr val="tx1"/>
                </a:solidFill>
                <a:ea typeface="ＭＳ Ｐゴシック" charset="-128"/>
                <a:hlinkClick r:id="rId2">
                  <a:extLst>
                    <a:ext uri="{A12FA001-AC4F-418D-AE19-62706E023703}">
                      <ahyp:hlinkClr xmlns:ahyp="http://schemas.microsoft.com/office/drawing/2018/hyperlinkcolor" val="tx"/>
                    </a:ext>
                  </a:extLst>
                </a:hlinkClick>
              </a:rPr>
              <a:t>стэк</a:t>
            </a:r>
            <a:r>
              <a:rPr lang="ru-RU" altLang="ru-RU" i="1" dirty="0">
                <a:solidFill>
                  <a:schemeClr val="tx1"/>
                </a:solidFill>
                <a:ea typeface="ＭＳ Ｐゴシック" charset="-128"/>
              </a:rPr>
              <a:t>) </a:t>
            </a:r>
            <a:r>
              <a:rPr lang="ru-RU" altLang="ru-RU" dirty="0">
                <a:solidFill>
                  <a:schemeClr val="tx1"/>
                </a:solidFill>
                <a:ea typeface="ＭＳ Ｐゴシック" charset="-128"/>
              </a:rPr>
              <a:t>называется линейная динамическая структура данных, добавление и исключение элементов в которую и производится с одного конца, называемого </a:t>
            </a:r>
            <a:r>
              <a:rPr lang="ru-RU" altLang="ru-RU" b="1" i="1" dirty="0">
                <a:solidFill>
                  <a:schemeClr val="tx1"/>
                </a:solidFill>
                <a:ea typeface="ＭＳ Ｐゴシック" charset="-128"/>
              </a:rPr>
              <a:t>вершиной стека</a:t>
            </a:r>
            <a:r>
              <a:rPr lang="ru-RU" altLang="ru-RU" dirty="0">
                <a:solidFill>
                  <a:schemeClr val="tx1"/>
                </a:solidFill>
                <a:ea typeface="ＭＳ Ｐゴシック" charset="-128"/>
              </a:rPr>
              <a:t>. </a:t>
            </a:r>
          </a:p>
          <a:p>
            <a:pPr algn="l"/>
            <a:r>
              <a:rPr lang="ru-RU" altLang="ru-RU" dirty="0">
                <a:solidFill>
                  <a:schemeClr val="tx1"/>
                </a:solidFill>
                <a:ea typeface="ＭＳ Ｐゴシック" charset="-128"/>
              </a:rPr>
              <a:t>Стек работает по принципу </a:t>
            </a:r>
            <a:r>
              <a:rPr lang="ru-RU" altLang="ru-RU" b="1" dirty="0">
                <a:solidFill>
                  <a:schemeClr val="tx1"/>
                </a:solidFill>
                <a:ea typeface="ＭＳ Ｐゴシック" charset="-128"/>
              </a:rPr>
              <a:t>LIFO (</a:t>
            </a:r>
            <a:r>
              <a:rPr lang="ru-RU" altLang="ru-RU" b="1" dirty="0" err="1">
                <a:solidFill>
                  <a:schemeClr val="tx1"/>
                </a:solidFill>
                <a:ea typeface="ＭＳ Ｐゴシック" charset="-128"/>
              </a:rPr>
              <a:t>Last-In</a:t>
            </a:r>
            <a:r>
              <a:rPr lang="ru-RU" altLang="ru-RU" b="1" dirty="0">
                <a:solidFill>
                  <a:schemeClr val="tx1"/>
                </a:solidFill>
                <a:ea typeface="ＭＳ Ｐゴシック" charset="-128"/>
              </a:rPr>
              <a:t>, </a:t>
            </a:r>
            <a:r>
              <a:rPr lang="ru-RU" altLang="ru-RU" b="1" dirty="0" err="1">
                <a:solidFill>
                  <a:schemeClr val="tx1"/>
                </a:solidFill>
                <a:ea typeface="ＭＳ Ｐゴシック" charset="-128"/>
              </a:rPr>
              <a:t>First-Out</a:t>
            </a:r>
            <a:r>
              <a:rPr lang="ru-RU" altLang="ru-RU" b="1" dirty="0">
                <a:solidFill>
                  <a:schemeClr val="tx1"/>
                </a:solidFill>
                <a:ea typeface="ＭＳ Ｐゴシック" charset="-128"/>
              </a:rPr>
              <a:t>)</a:t>
            </a:r>
            <a:r>
              <a:rPr lang="ru-RU" altLang="ru-RU" dirty="0">
                <a:solidFill>
                  <a:schemeClr val="tx1"/>
                </a:solidFill>
                <a:ea typeface="ＭＳ Ｐゴシック" charset="-128"/>
              </a:rPr>
              <a:t> - </a:t>
            </a:r>
            <a:r>
              <a:rPr lang="ru-RU" altLang="ru-RU" b="1" i="1" dirty="0">
                <a:solidFill>
                  <a:schemeClr val="tx1"/>
                </a:solidFill>
                <a:ea typeface="ＭＳ Ｐゴシック" charset="-128"/>
              </a:rPr>
              <a:t>"поступивший последним, обслуживается первым»</a:t>
            </a:r>
            <a:r>
              <a:rPr lang="ru-RU" altLang="ru-RU" dirty="0">
                <a:solidFill>
                  <a:schemeClr val="tx1"/>
                </a:solidFill>
                <a:ea typeface="ＭＳ Ｐゴシック" charset="-128"/>
              </a:rPr>
              <a:t>.</a:t>
            </a:r>
          </a:p>
          <a:p>
            <a:r>
              <a:rPr lang="ru-RU" altLang="ru-RU" dirty="0">
                <a:solidFill>
                  <a:schemeClr val="tx1"/>
                </a:solidFill>
                <a:ea typeface="ＭＳ Ｐゴシック" charset="-128"/>
              </a:rPr>
              <a:t>.</a:t>
            </a:r>
          </a:p>
        </p:txBody>
      </p:sp>
      <p:pic>
        <p:nvPicPr>
          <p:cNvPr id="4915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613" y="3186113"/>
            <a:ext cx="25717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47663" y="5840413"/>
            <a:ext cx="8510587" cy="70802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ru-RU" altLang="ru-RU" sz="2000" dirty="0">
                <a:solidFill>
                  <a:schemeClr val="tx1"/>
                </a:solidFill>
              </a:rPr>
              <a:t>Магазин пистолета, очередь в кассу, лоток принтера с бумагой, игра </a:t>
            </a:r>
            <a:r>
              <a:rPr lang="ru-RU" altLang="en-US" sz="2000" dirty="0">
                <a:solidFill>
                  <a:schemeClr val="tx1"/>
                </a:solidFill>
              </a:rPr>
              <a:t>“</a:t>
            </a:r>
            <a:r>
              <a:rPr lang="ru-RU" altLang="ru-RU" sz="2000" dirty="0">
                <a:solidFill>
                  <a:schemeClr val="tx1"/>
                </a:solidFill>
              </a:rPr>
              <a:t>Ханойские башни</a:t>
            </a:r>
            <a:r>
              <a:rPr lang="ru-RU" altLang="en-US" sz="2000" dirty="0">
                <a:solidFill>
                  <a:schemeClr val="tx1"/>
                </a:solidFill>
              </a:rPr>
              <a:t>”</a:t>
            </a:r>
            <a:r>
              <a:rPr lang="ru-RU" altLang="ru-RU" sz="2000" dirty="0">
                <a:solidFill>
                  <a:schemeClr val="tx1"/>
                </a:solidFill>
              </a:rPr>
              <a:t> — простые примеры стека.</a:t>
            </a:r>
            <a:r>
              <a:rPr lang="ru-RU" altLang="ru-RU" sz="2000" dirty="0">
                <a:solidFill>
                  <a:srgbClr val="000000"/>
                </a:solidFill>
              </a:rPr>
              <a:t> </a:t>
            </a:r>
          </a:p>
        </p:txBody>
      </p:sp>
      <p:pic>
        <p:nvPicPr>
          <p:cNvPr id="2" name="Рисунок 1">
            <a:extLst>
              <a:ext uri="{FF2B5EF4-FFF2-40B4-BE49-F238E27FC236}">
                <a16:creationId xmlns:a16="http://schemas.microsoft.com/office/drawing/2014/main" id="{E81E85BE-6269-B34D-B51F-74DA9E475BF5}"/>
              </a:ext>
            </a:extLst>
          </p:cNvPr>
          <p:cNvPicPr>
            <a:picLocks noChangeAspect="1"/>
          </p:cNvPicPr>
          <p:nvPr/>
        </p:nvPicPr>
        <p:blipFill>
          <a:blip r:embed="rId4"/>
          <a:stretch>
            <a:fillRect/>
          </a:stretch>
        </p:blipFill>
        <p:spPr>
          <a:xfrm>
            <a:off x="4060556" y="3356253"/>
            <a:ext cx="4391294" cy="2401610"/>
          </a:xfrm>
          <a:prstGeom prst="rect">
            <a:avLst/>
          </a:prstGeom>
        </p:spPr>
      </p:pic>
    </p:spTree>
    <p:extLst>
      <p:ext uri="{BB962C8B-B14F-4D97-AF65-F5344CB8AC3E}">
        <p14:creationId xmlns:p14="http://schemas.microsoft.com/office/powerpoint/2010/main" val="2790074252"/>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4"/>
          <p:cNvSpPr>
            <a:spLocks noGrp="1" noChangeArrowheads="1"/>
          </p:cNvSpPr>
          <p:nvPr>
            <p:ph type="ctrTitle"/>
          </p:nvPr>
        </p:nvSpPr>
        <p:spPr bwMode="auto">
          <a:xfrm>
            <a:off x="487363" y="169863"/>
            <a:ext cx="7970837"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0000" tIns="45720" rIns="432000" bIns="45720" numCol="1" anchor="t" anchorCtr="0" compatLnSpc="1">
            <a:prstTxWarp prst="textNoShape">
              <a:avLst/>
            </a:prstTxWarp>
          </a:bodyPr>
          <a:lstStyle/>
          <a:p>
            <a:r>
              <a:rPr lang="ru-RU" altLang="ru-RU" sz="4400" dirty="0"/>
              <a:t>Примеры Стека</a:t>
            </a:r>
            <a:endParaRPr lang="en-US" altLang="ru-RU" sz="4400" dirty="0"/>
          </a:p>
        </p:txBody>
      </p:sp>
      <p:sp>
        <p:nvSpPr>
          <p:cNvPr id="50178" name="Rectangle 5"/>
          <p:cNvSpPr>
            <a:spLocks noGrp="1" noChangeArrowheads="1"/>
          </p:cNvSpPr>
          <p:nvPr>
            <p:ph type="subTitle" idx="1"/>
          </p:nvPr>
        </p:nvSpPr>
        <p:spPr bwMode="auto">
          <a:xfrm>
            <a:off x="487363" y="814388"/>
            <a:ext cx="7824787" cy="5194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dirty="0">
                <a:solidFill>
                  <a:schemeClr val="tx1"/>
                </a:solidFill>
                <a:ea typeface="ＭＳ Ｐゴシック" charset="-128"/>
              </a:rPr>
              <a:t>Примеры применения стека — любая рекурсивная задача (</a:t>
            </a:r>
            <a:r>
              <a:rPr lang="ru-RU" altLang="en-US" dirty="0">
                <a:solidFill>
                  <a:schemeClr val="tx1"/>
                </a:solidFill>
                <a:ea typeface="ＭＳ Ｐゴシック" charset="-128"/>
              </a:rPr>
              <a:t>“</a:t>
            </a:r>
            <a:r>
              <a:rPr lang="ru-RU" altLang="ja-JP" i="1" dirty="0">
                <a:solidFill>
                  <a:schemeClr val="tx1"/>
                </a:solidFill>
                <a:ea typeface="ＭＳ Ｐゴシック" charset="-128"/>
              </a:rPr>
              <a:t>так, старую итерацию пока отложу в стопку, а сейчас надо обрабатывать новую итерацию!</a:t>
            </a:r>
            <a:r>
              <a:rPr lang="ru-RU" altLang="en-US" dirty="0">
                <a:solidFill>
                  <a:schemeClr val="tx1"/>
                </a:solidFill>
                <a:ea typeface="ＭＳ Ｐゴシック" charset="-128"/>
              </a:rPr>
              <a:t>“</a:t>
            </a:r>
            <a:r>
              <a:rPr lang="ru-RU" altLang="ja-JP" dirty="0">
                <a:solidFill>
                  <a:schemeClr val="tx1"/>
                </a:solidFill>
                <a:ea typeface="ＭＳ Ｐゴシック" charset="-128"/>
              </a:rPr>
              <a:t>), например, перебор маршрутов исследовательского робота в пещере неизвестной конфигурации..</a:t>
            </a:r>
            <a:endParaRPr lang="ru-RU" altLang="ru-RU" dirty="0">
              <a:solidFill>
                <a:schemeClr val="tx1"/>
              </a:solidFill>
              <a:ea typeface="ＭＳ Ｐゴシック" charset="-128"/>
            </a:endParaRPr>
          </a:p>
        </p:txBody>
      </p:sp>
      <p:sp>
        <p:nvSpPr>
          <p:cNvPr id="7" name="TextBox 6"/>
          <p:cNvSpPr txBox="1"/>
          <p:nvPr/>
        </p:nvSpPr>
        <p:spPr>
          <a:xfrm>
            <a:off x="487363" y="4302125"/>
            <a:ext cx="8559800" cy="1385888"/>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ru-RU" altLang="ru-RU" sz="2000" dirty="0">
                <a:solidFill>
                  <a:srgbClr val="000000"/>
                </a:solidFill>
              </a:rPr>
              <a:t>Самые первые калькуляторы были напрямую сделаны как стеки. Вместо </a:t>
            </a:r>
            <a:r>
              <a:rPr lang="ru-RU" altLang="en-US" sz="2000" dirty="0">
                <a:solidFill>
                  <a:srgbClr val="000000"/>
                </a:solidFill>
              </a:rPr>
              <a:t>“</a:t>
            </a:r>
            <a:r>
              <a:rPr lang="ru-RU" altLang="ru-RU" sz="2000" dirty="0">
                <a:solidFill>
                  <a:srgbClr val="000000"/>
                </a:solidFill>
              </a:rPr>
              <a:t>2+2</a:t>
            </a:r>
            <a:r>
              <a:rPr lang="ru-RU" altLang="en-US" sz="2000" dirty="0">
                <a:solidFill>
                  <a:srgbClr val="000000"/>
                </a:solidFill>
              </a:rPr>
              <a:t>”</a:t>
            </a:r>
            <a:r>
              <a:rPr lang="ru-RU" altLang="ru-RU" sz="2000" dirty="0">
                <a:solidFill>
                  <a:srgbClr val="000000"/>
                </a:solidFill>
              </a:rPr>
              <a:t> нужно было вводить </a:t>
            </a:r>
            <a:r>
              <a:rPr lang="ru-RU" altLang="en-US" sz="2000" dirty="0">
                <a:solidFill>
                  <a:srgbClr val="000000"/>
                </a:solidFill>
              </a:rPr>
              <a:t>“</a:t>
            </a:r>
            <a:r>
              <a:rPr lang="ru-RU" altLang="ru-RU" sz="2000" dirty="0">
                <a:solidFill>
                  <a:srgbClr val="000000"/>
                </a:solidFill>
              </a:rPr>
              <a:t>2 2 +</a:t>
            </a:r>
            <a:r>
              <a:rPr lang="ru-RU" altLang="en-US" sz="2000" dirty="0">
                <a:solidFill>
                  <a:srgbClr val="000000"/>
                </a:solidFill>
              </a:rPr>
              <a:t>”</a:t>
            </a:r>
            <a:r>
              <a:rPr lang="ru-RU" altLang="ru-RU" sz="2000" dirty="0">
                <a:solidFill>
                  <a:srgbClr val="000000"/>
                </a:solidFill>
              </a:rPr>
              <a:t>. Первые два элемента (</a:t>
            </a:r>
            <a:r>
              <a:rPr lang="ru-RU" altLang="en-US" sz="2000" dirty="0">
                <a:solidFill>
                  <a:srgbClr val="000000"/>
                </a:solidFill>
              </a:rPr>
              <a:t>“</a:t>
            </a:r>
            <a:r>
              <a:rPr lang="ru-RU" altLang="ru-RU" sz="2000" dirty="0">
                <a:solidFill>
                  <a:srgbClr val="000000"/>
                </a:solidFill>
              </a:rPr>
              <a:t>операнды</a:t>
            </a:r>
            <a:r>
              <a:rPr lang="ru-RU" altLang="en-US" sz="2000" dirty="0">
                <a:solidFill>
                  <a:srgbClr val="000000"/>
                </a:solidFill>
              </a:rPr>
              <a:t>”</a:t>
            </a:r>
            <a:r>
              <a:rPr lang="ru-RU" altLang="ru-RU" sz="2000" dirty="0">
                <a:solidFill>
                  <a:srgbClr val="000000"/>
                </a:solidFill>
              </a:rPr>
              <a:t>) клались в стек, пока не будет введён плюс (</a:t>
            </a:r>
            <a:r>
              <a:rPr lang="ru-RU" altLang="en-US" sz="2000" dirty="0">
                <a:solidFill>
                  <a:srgbClr val="000000"/>
                </a:solidFill>
              </a:rPr>
              <a:t>“</a:t>
            </a:r>
            <a:r>
              <a:rPr lang="ru-RU" altLang="ru-RU" sz="2000" dirty="0">
                <a:solidFill>
                  <a:srgbClr val="000000"/>
                </a:solidFill>
              </a:rPr>
              <a:t>оператор</a:t>
            </a:r>
            <a:endParaRPr lang="en-US" altLang="ru-RU" sz="2000" dirty="0">
              <a:solidFill>
                <a:schemeClr val="tx1"/>
              </a:solidFill>
            </a:endParaRPr>
          </a:p>
          <a:p>
            <a:pPr eaLnBrk="1" hangingPunct="1"/>
            <a:endParaRPr lang="ru-RU" altLang="ru-RU" sz="2000" dirty="0">
              <a:solidFill>
                <a:srgbClr val="000000"/>
              </a:solidFill>
            </a:endParaRPr>
          </a:p>
        </p:txBody>
      </p:sp>
      <p:pic>
        <p:nvPicPr>
          <p:cNvPr id="5018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7037" y="2555875"/>
            <a:ext cx="2878138"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703034"/>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4"/>
          <p:cNvSpPr>
            <a:spLocks noGrp="1" noChangeArrowheads="1"/>
          </p:cNvSpPr>
          <p:nvPr>
            <p:ph type="ctrTitle"/>
          </p:nvPr>
        </p:nvSpPr>
        <p:spPr bwMode="auto">
          <a:xfrm>
            <a:off x="487363" y="169863"/>
            <a:ext cx="7970837"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0000" tIns="45720" rIns="432000" bIns="45720" numCol="1" anchor="t" anchorCtr="0" compatLnSpc="1">
            <a:prstTxWarp prst="textNoShape">
              <a:avLst/>
            </a:prstTxWarp>
          </a:bodyPr>
          <a:lstStyle/>
          <a:p>
            <a:r>
              <a:rPr lang="ru-RU" altLang="ru-RU" sz="4400" dirty="0"/>
              <a:t>Операции над Стеком</a:t>
            </a:r>
            <a:endParaRPr lang="en-US" altLang="ru-RU" sz="4400" dirty="0"/>
          </a:p>
        </p:txBody>
      </p:sp>
      <p:sp>
        <p:nvSpPr>
          <p:cNvPr id="99330" name="Rectangle 5"/>
          <p:cNvSpPr>
            <a:spLocks noGrp="1" noChangeArrowheads="1"/>
          </p:cNvSpPr>
          <p:nvPr>
            <p:ph type="subTitle" idx="1"/>
          </p:nvPr>
        </p:nvSpPr>
        <p:spPr bwMode="auto">
          <a:xfrm>
            <a:off x="487363" y="814388"/>
            <a:ext cx="7824787" cy="51943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ru-RU" altLang="ru-RU" sz="2000" dirty="0">
                <a:solidFill>
                  <a:schemeClr val="tx1"/>
                </a:solidFill>
                <a:ea typeface="ＭＳ Ｐゴシック" charset="-128"/>
              </a:rPr>
              <a:t>Чаще всего принцип работы стека сравнивают со стопкой тарелок: чтобы взять вторую сверху, нужно снять верхнюю. </a:t>
            </a:r>
          </a:p>
          <a:p>
            <a:pPr algn="l"/>
            <a:r>
              <a:rPr lang="ru-RU" altLang="ru-RU" sz="2000" dirty="0">
                <a:solidFill>
                  <a:schemeClr val="tx1"/>
                </a:solidFill>
                <a:ea typeface="ＭＳ Ｐゴシック" charset="-128"/>
              </a:rPr>
              <a:t>Основными операциями над стеками являются:</a:t>
            </a:r>
          </a:p>
          <a:p>
            <a:pPr algn="l">
              <a:buFontTx/>
              <a:buChar char="•"/>
            </a:pPr>
            <a:r>
              <a:rPr lang="ru-RU" altLang="ru-RU" sz="2000" b="1" dirty="0">
                <a:solidFill>
                  <a:schemeClr val="tx1"/>
                </a:solidFill>
                <a:ea typeface="ＭＳ Ｐゴシック" charset="-128"/>
              </a:rPr>
              <a:t>добавление элемента - </a:t>
            </a:r>
            <a:r>
              <a:rPr lang="ru-RU" altLang="ru-RU" sz="2000" b="1" dirty="0" err="1">
                <a:solidFill>
                  <a:schemeClr val="tx1"/>
                </a:solidFill>
                <a:ea typeface="ＭＳ Ｐゴシック" charset="-128"/>
              </a:rPr>
              <a:t>push</a:t>
            </a:r>
            <a:r>
              <a:rPr lang="ru-RU" altLang="ru-RU" sz="2000" b="1" dirty="0">
                <a:solidFill>
                  <a:schemeClr val="tx1"/>
                </a:solidFill>
                <a:ea typeface="ＭＳ Ｐゴシック" charset="-128"/>
              </a:rPr>
              <a:t>(</a:t>
            </a:r>
          </a:p>
          <a:p>
            <a:pPr algn="l">
              <a:buFontTx/>
              <a:buChar char="•"/>
            </a:pPr>
            <a:r>
              <a:rPr lang="ru-RU" altLang="ru-RU" sz="2000" b="1" dirty="0">
                <a:solidFill>
                  <a:schemeClr val="tx1"/>
                </a:solidFill>
                <a:ea typeface="ＭＳ Ｐゴシック" charset="-128"/>
              </a:rPr>
              <a:t>удаление элемента - </a:t>
            </a:r>
            <a:r>
              <a:rPr lang="ru-RU" altLang="ru-RU" sz="2000" b="1" dirty="0" err="1">
                <a:solidFill>
                  <a:schemeClr val="tx1"/>
                </a:solidFill>
                <a:ea typeface="ＭＳ Ｐゴシック" charset="-128"/>
              </a:rPr>
              <a:t>pop</a:t>
            </a:r>
            <a:r>
              <a:rPr lang="ru-RU" altLang="ru-RU" sz="2000" b="1" dirty="0">
                <a:solidFill>
                  <a:schemeClr val="tx1"/>
                </a:solidFill>
                <a:ea typeface="ＭＳ Ｐゴシック" charset="-128"/>
              </a:rPr>
              <a:t>() </a:t>
            </a:r>
          </a:p>
        </p:txBody>
      </p:sp>
      <p:pic>
        <p:nvPicPr>
          <p:cNvPr id="51203" name="Picture 1" descr="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6" y="2973952"/>
            <a:ext cx="32512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2" descr="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6363" y="3727100"/>
            <a:ext cx="3251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3" descr="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02313" y="4384675"/>
            <a:ext cx="3235325"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6941081"/>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solidFill>
                  <a:srgbClr val="0070C0"/>
                </a:solidFill>
              </a:rPr>
              <a:t>Тема лекции:</a:t>
            </a:r>
          </a:p>
        </p:txBody>
      </p:sp>
      <p:sp>
        <p:nvSpPr>
          <p:cNvPr id="5" name="Содержимое 4"/>
          <p:cNvSpPr>
            <a:spLocks noGrp="1"/>
          </p:cNvSpPr>
          <p:nvPr>
            <p:ph idx="1"/>
          </p:nvPr>
        </p:nvSpPr>
        <p:spPr>
          <a:xfrm>
            <a:off x="411892" y="1844824"/>
            <a:ext cx="8320216" cy="4629075"/>
          </a:xfrm>
        </p:spPr>
        <p:txBody>
          <a:bodyPr/>
          <a:lstStyle/>
          <a:p>
            <a:pPr marL="0" indent="0">
              <a:buNone/>
            </a:pPr>
            <a:r>
              <a:rPr lang="ru-RU" sz="4000" b="1" dirty="0">
                <a:solidFill>
                  <a:schemeClr val="accent1">
                    <a:lumMod val="75000"/>
                  </a:schemeClr>
                </a:solidFill>
                <a:latin typeface="+mj-lt"/>
                <a:ea typeface="+mj-ea"/>
                <a:cs typeface="+mj-cs"/>
              </a:rPr>
              <a:t>«</a:t>
            </a:r>
            <a:r>
              <a:rPr lang="ru-RU" sz="4000" b="1" dirty="0" err="1">
                <a:solidFill>
                  <a:schemeClr val="accent1">
                    <a:lumMod val="75000"/>
                  </a:schemeClr>
                </a:solidFill>
                <a:latin typeface="+mj-lt"/>
                <a:ea typeface="+mj-ea"/>
                <a:cs typeface="+mj-cs"/>
              </a:rPr>
              <a:t>Дженерики</a:t>
            </a:r>
            <a:r>
              <a:rPr lang="ru-RU" sz="4000" b="1" dirty="0">
                <a:solidFill>
                  <a:schemeClr val="accent1">
                    <a:lumMod val="75000"/>
                  </a:schemeClr>
                </a:solidFill>
                <a:latin typeface="+mj-lt"/>
                <a:ea typeface="+mj-ea"/>
                <a:cs typeface="+mj-cs"/>
              </a:rPr>
              <a:t>. Линейные структуры данных»</a:t>
            </a:r>
          </a:p>
        </p:txBody>
      </p:sp>
      <p:pic>
        <p:nvPicPr>
          <p:cNvPr id="7" name="Рисунок 6">
            <a:extLst>
              <a:ext uri="{FF2B5EF4-FFF2-40B4-BE49-F238E27FC236}">
                <a16:creationId xmlns:a16="http://schemas.microsoft.com/office/drawing/2014/main" id="{ADE84DCB-C07E-8F4D-A6B5-9AC578828114}"/>
              </a:ext>
            </a:extLst>
          </p:cNvPr>
          <p:cNvPicPr>
            <a:picLocks noChangeAspect="1"/>
          </p:cNvPicPr>
          <p:nvPr/>
        </p:nvPicPr>
        <p:blipFill>
          <a:blip r:embed="rId2"/>
          <a:stretch>
            <a:fillRect/>
          </a:stretch>
        </p:blipFill>
        <p:spPr>
          <a:xfrm>
            <a:off x="6615026" y="2987824"/>
            <a:ext cx="2347408" cy="3486075"/>
          </a:xfrm>
          <a:prstGeom prst="rect">
            <a:avLst/>
          </a:prstGeom>
        </p:spPr>
      </p:pic>
      <p:pic>
        <p:nvPicPr>
          <p:cNvPr id="8" name="Рисунок 7">
            <a:extLst>
              <a:ext uri="{FF2B5EF4-FFF2-40B4-BE49-F238E27FC236}">
                <a16:creationId xmlns:a16="http://schemas.microsoft.com/office/drawing/2014/main" id="{3D81F63E-B404-1441-9C60-4AAE04D2AFAF}"/>
              </a:ext>
            </a:extLst>
          </p:cNvPr>
          <p:cNvPicPr>
            <a:picLocks noChangeAspect="1"/>
          </p:cNvPicPr>
          <p:nvPr/>
        </p:nvPicPr>
        <p:blipFill>
          <a:blip r:embed="rId3"/>
          <a:stretch>
            <a:fillRect/>
          </a:stretch>
        </p:blipFill>
        <p:spPr>
          <a:xfrm>
            <a:off x="411892" y="3127799"/>
            <a:ext cx="1644418" cy="3358141"/>
          </a:xfrm>
          <a:prstGeom prst="rect">
            <a:avLst/>
          </a:prstGeom>
        </p:spPr>
      </p:pic>
      <p:sp>
        <p:nvSpPr>
          <p:cNvPr id="9" name="TextBox 8">
            <a:extLst>
              <a:ext uri="{FF2B5EF4-FFF2-40B4-BE49-F238E27FC236}">
                <a16:creationId xmlns:a16="http://schemas.microsoft.com/office/drawing/2014/main" id="{ECADD368-C719-9748-A4DA-A326D1AFB25E}"/>
              </a:ext>
            </a:extLst>
          </p:cNvPr>
          <p:cNvSpPr txBox="1"/>
          <p:nvPr/>
        </p:nvSpPr>
        <p:spPr>
          <a:xfrm>
            <a:off x="2240692" y="4068205"/>
            <a:ext cx="4572000" cy="1477328"/>
          </a:xfrm>
          <a:prstGeom prst="rect">
            <a:avLst/>
          </a:prstGeom>
          <a:noFill/>
        </p:spPr>
        <p:txBody>
          <a:bodyPr wrap="square">
            <a:spAutoFit/>
          </a:bodyPr>
          <a:lstStyle/>
          <a:p>
            <a:r>
              <a:rPr lang="ru-RU" i="1" dirty="0">
                <a:solidFill>
                  <a:srgbClr val="202122"/>
                </a:solidFill>
                <a:latin typeface="Arial" panose="020B0604020202020204" pitchFamily="34" charset="0"/>
              </a:rPr>
              <a:t>Быстрее-быстрее-быстрее,</a:t>
            </a:r>
            <a:br>
              <a:rPr lang="ru-RU" dirty="0"/>
            </a:br>
            <a:r>
              <a:rPr lang="ru-RU" i="1" dirty="0">
                <a:solidFill>
                  <a:srgbClr val="202122"/>
                </a:solidFill>
                <a:latin typeface="Arial" panose="020B0604020202020204" pitchFamily="34" charset="0"/>
              </a:rPr>
              <a:t>Я опаздываю, опаздываю,</a:t>
            </a:r>
            <a:br>
              <a:rPr lang="ru-RU" i="1" dirty="0">
                <a:solidFill>
                  <a:srgbClr val="202122"/>
                </a:solidFill>
                <a:latin typeface="Arial" panose="020B0604020202020204" pitchFamily="34" charset="0"/>
              </a:rPr>
            </a:br>
            <a:r>
              <a:rPr lang="ru-RU" i="1" dirty="0">
                <a:solidFill>
                  <a:srgbClr val="202122"/>
                </a:solidFill>
                <a:latin typeface="Arial" panose="020B0604020202020204" pitchFamily="34" charset="0"/>
              </a:rPr>
              <a:t>И стрелки на моих часах</a:t>
            </a:r>
            <a:br>
              <a:rPr lang="ru-RU" i="1" dirty="0">
                <a:solidFill>
                  <a:srgbClr val="202122"/>
                </a:solidFill>
                <a:latin typeface="Arial" panose="020B0604020202020204" pitchFamily="34" charset="0"/>
              </a:rPr>
            </a:br>
            <a:endParaRPr lang="ru-RU" i="1" dirty="0">
              <a:solidFill>
                <a:srgbClr val="202122"/>
              </a:solidFill>
              <a:latin typeface="Arial" panose="020B0604020202020204" pitchFamily="34" charset="0"/>
            </a:endParaRPr>
          </a:p>
          <a:p>
            <a:r>
              <a:rPr lang="ru-RU" i="1" dirty="0">
                <a:solidFill>
                  <a:srgbClr val="202122"/>
                </a:solidFill>
                <a:latin typeface="Arial" panose="020B0604020202020204" pitchFamily="34" charset="0"/>
              </a:rPr>
              <a:t>Начинают дрожать.</a:t>
            </a:r>
            <a:endParaRPr lang="ru-RU" dirty="0"/>
          </a:p>
        </p:txBody>
      </p:sp>
    </p:spTree>
    <p:extLst>
      <p:ext uri="{BB962C8B-B14F-4D97-AF65-F5344CB8AC3E}">
        <p14:creationId xmlns:p14="http://schemas.microsoft.com/office/powerpoint/2010/main" val="4079562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9BF4BCE4-4220-CF41-A469-6EDB7E88190D}" type="slidenum">
              <a:rPr lang="en-AU" altLang="ru-RU" sz="1400">
                <a:solidFill>
                  <a:schemeClr val="tx1"/>
                </a:solidFill>
                <a:latin typeface="Tahoma" charset="0"/>
              </a:rPr>
              <a:pPr eaLnBrk="1" hangingPunct="1"/>
              <a:t>30</a:t>
            </a:fld>
            <a:endParaRPr lang="en-AU" altLang="ru-RU" sz="1400">
              <a:solidFill>
                <a:schemeClr val="tx1"/>
              </a:solidFill>
              <a:latin typeface="Tahoma" charset="0"/>
            </a:endParaRPr>
          </a:p>
        </p:txBody>
      </p:sp>
      <p:sp>
        <p:nvSpPr>
          <p:cNvPr id="52226" name="Rectangle 2"/>
          <p:cNvSpPr>
            <a:spLocks noGrp="1" noChangeArrowheads="1"/>
          </p:cNvSpPr>
          <p:nvPr>
            <p:ph type="title"/>
          </p:nvPr>
        </p:nvSpPr>
        <p:spPr bwMode="auto">
          <a:xfrm>
            <a:off x="338138" y="115888"/>
            <a:ext cx="8605837" cy="1154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ru-RU" altLang="ru-RU" b="1" dirty="0"/>
              <a:t>Абстрактные типы данных (АТД</a:t>
            </a:r>
            <a:r>
              <a:rPr lang="en-US" altLang="ru-RU" b="1" dirty="0"/>
              <a:t>)</a:t>
            </a:r>
            <a:br>
              <a:rPr lang="ru-RU" altLang="ru-RU" b="1" dirty="0"/>
            </a:br>
            <a:r>
              <a:rPr lang="ru-RU" altLang="ru-RU" b="1" dirty="0"/>
              <a:t>или структуры данных</a:t>
            </a:r>
            <a:endParaRPr lang="en-US" altLang="ru-RU" b="1" dirty="0"/>
          </a:p>
        </p:txBody>
      </p:sp>
      <p:sp>
        <p:nvSpPr>
          <p:cNvPr id="52227" name="Rectangle 3"/>
          <p:cNvSpPr>
            <a:spLocks noGrp="1" noChangeArrowheads="1"/>
          </p:cNvSpPr>
          <p:nvPr>
            <p:ph type="body" sz="half" idx="1"/>
          </p:nvPr>
        </p:nvSpPr>
        <p:spPr bwMode="auto">
          <a:xfrm>
            <a:off x="338138" y="1439863"/>
            <a:ext cx="3852862" cy="5189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2400" dirty="0">
                <a:ea typeface="ＭＳ Ｐゴシック" charset="-128"/>
              </a:rPr>
              <a:t>Абстрактный тип данных (ADT) является абстракцией структуры данных</a:t>
            </a:r>
          </a:p>
          <a:p>
            <a:r>
              <a:rPr lang="ru-RU" altLang="ru-RU" sz="2000" dirty="0">
                <a:ea typeface="ＭＳ Ｐゴシック" charset="-128"/>
              </a:rPr>
              <a:t>АТД определяет:</a:t>
            </a:r>
          </a:p>
          <a:p>
            <a:pPr lvl="1" eaLnBrk="1" hangingPunct="1"/>
            <a:r>
              <a:rPr lang="ru-RU" altLang="ru-RU" sz="2000" dirty="0">
                <a:ea typeface="ＭＳ Ｐゴシック" charset="-128"/>
              </a:rPr>
              <a:t>Хранение данных</a:t>
            </a:r>
          </a:p>
          <a:p>
            <a:pPr lvl="1" eaLnBrk="1" hangingPunct="1"/>
            <a:r>
              <a:rPr lang="ru-RU" altLang="ru-RU" sz="2000" dirty="0">
                <a:ea typeface="ＭＳ Ｐゴシック" charset="-128"/>
              </a:rPr>
              <a:t>Операции выполняемые над данными</a:t>
            </a:r>
          </a:p>
          <a:p>
            <a:pPr lvl="1" eaLnBrk="1" hangingPunct="1"/>
            <a:r>
              <a:rPr lang="ru-RU" altLang="ru-RU" sz="2000" dirty="0">
                <a:ea typeface="ＭＳ Ｐゴシック" charset="-128"/>
              </a:rPr>
              <a:t>Условия возникновения ошибок, связанных с выполнением операций</a:t>
            </a:r>
          </a:p>
        </p:txBody>
      </p:sp>
      <p:sp>
        <p:nvSpPr>
          <p:cNvPr id="52228" name="Rectangle 4"/>
          <p:cNvSpPr>
            <a:spLocks noGrp="1" noChangeArrowheads="1"/>
          </p:cNvSpPr>
          <p:nvPr>
            <p:ph type="body" sz="half" idx="2"/>
          </p:nvPr>
        </p:nvSpPr>
        <p:spPr bwMode="auto">
          <a:xfrm>
            <a:off x="4297363" y="1270000"/>
            <a:ext cx="4618037" cy="497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eaLnBrk="1" hangingPunct="1"/>
            <a:r>
              <a:rPr lang="ru-RU" altLang="ru-RU" sz="2000" dirty="0">
                <a:ea typeface="ＭＳ Ｐゴシック" charset="-128"/>
              </a:rPr>
              <a:t>Пример: AТД для моделирования фондовой биржи </a:t>
            </a:r>
          </a:p>
          <a:p>
            <a:pPr lvl="1" eaLnBrk="1" hangingPunct="1"/>
            <a:r>
              <a:rPr lang="ru-RU" altLang="ru-RU" sz="2000" dirty="0">
                <a:ea typeface="ＭＳ Ｐゴシック" charset="-128"/>
              </a:rPr>
              <a:t>Данные  это  заказы на покупку / продажу </a:t>
            </a:r>
          </a:p>
          <a:p>
            <a:pPr lvl="1" eaLnBrk="1" hangingPunct="1"/>
            <a:r>
              <a:rPr lang="ru-RU" altLang="ru-RU" sz="2000" dirty="0">
                <a:ea typeface="ＭＳ Ｐゴシック" charset="-128"/>
              </a:rPr>
              <a:t>Поддерживаются операции </a:t>
            </a:r>
          </a:p>
          <a:p>
            <a:pPr lvl="2" eaLnBrk="1" hangingPunct="1"/>
            <a:r>
              <a:rPr lang="ru-RU" altLang="ru-RU" sz="1800" dirty="0">
                <a:ea typeface="ＭＳ Ｐゴシック" charset="-128"/>
              </a:rPr>
              <a:t>Заказ на покупку</a:t>
            </a:r>
            <a:r>
              <a:rPr lang="en-US" altLang="ru-RU" sz="1800" dirty="0">
                <a:ea typeface="ＭＳ Ｐゴシック" charset="-128"/>
              </a:rPr>
              <a:t>(</a:t>
            </a:r>
            <a:r>
              <a:rPr lang="ru-RU" altLang="ru-RU" sz="1800" dirty="0">
                <a:ea typeface="ＭＳ Ｐゴシック" charset="-128"/>
              </a:rPr>
              <a:t>акций</a:t>
            </a:r>
            <a:r>
              <a:rPr lang="en-US" altLang="ru-RU" sz="1800" dirty="0">
                <a:ea typeface="ＭＳ Ｐゴシック" charset="-128"/>
              </a:rPr>
              <a:t>)</a:t>
            </a:r>
          </a:p>
          <a:p>
            <a:pPr lvl="2" eaLnBrk="1" hangingPunct="1"/>
            <a:r>
              <a:rPr lang="en-US" altLang="ru-RU" sz="1800" dirty="0" err="1">
                <a:ea typeface="ＭＳ Ｐゴシック" charset="-128"/>
              </a:rPr>
              <a:t>З</a:t>
            </a:r>
            <a:r>
              <a:rPr lang="ru-RU" altLang="ru-RU" sz="1800" dirty="0" err="1">
                <a:ea typeface="ＭＳ Ｐゴシック" charset="-128"/>
              </a:rPr>
              <a:t>аказ</a:t>
            </a:r>
            <a:r>
              <a:rPr lang="ru-RU" altLang="ru-RU" sz="1800" dirty="0">
                <a:ea typeface="ＭＳ Ｐゴシック" charset="-128"/>
              </a:rPr>
              <a:t> на продажу</a:t>
            </a:r>
            <a:r>
              <a:rPr lang="en-US" altLang="ru-RU" sz="1800" dirty="0">
                <a:ea typeface="ＭＳ Ｐゴシック" charset="-128"/>
              </a:rPr>
              <a:t>(</a:t>
            </a:r>
            <a:r>
              <a:rPr lang="ru-RU" altLang="ru-RU" sz="1800" dirty="0">
                <a:ea typeface="ＭＳ Ｐゴシック" charset="-128"/>
              </a:rPr>
              <a:t>акций</a:t>
            </a:r>
            <a:r>
              <a:rPr lang="en-US" altLang="ru-RU" sz="1800" dirty="0">
                <a:ea typeface="ＭＳ Ｐゴシック" charset="-128"/>
              </a:rPr>
              <a:t>)</a:t>
            </a:r>
          </a:p>
          <a:p>
            <a:pPr lvl="2" eaLnBrk="1" hangingPunct="1"/>
            <a:r>
              <a:rPr lang="en-US" altLang="ru-RU" sz="1800" dirty="0" err="1">
                <a:ea typeface="ＭＳ Ｐゴシック" charset="-128"/>
              </a:rPr>
              <a:t>О</a:t>
            </a:r>
            <a:r>
              <a:rPr lang="ru-RU" altLang="ru-RU" sz="1800" dirty="0" err="1">
                <a:ea typeface="ＭＳ Ｐゴシック" charset="-128"/>
              </a:rPr>
              <a:t>тмена</a:t>
            </a:r>
            <a:r>
              <a:rPr lang="ru-RU" altLang="ru-RU" sz="1800" dirty="0">
                <a:ea typeface="ＭＳ Ｐゴシック" charset="-128"/>
              </a:rPr>
              <a:t> заказа</a:t>
            </a:r>
            <a:r>
              <a:rPr lang="en-US" altLang="ru-RU" sz="1800" dirty="0">
                <a:ea typeface="ＭＳ Ｐゴシック" charset="-128"/>
              </a:rPr>
              <a:t>(</a:t>
            </a:r>
            <a:r>
              <a:rPr lang="ru-RU" altLang="ru-RU" sz="1800" dirty="0">
                <a:ea typeface="ＭＳ Ｐゴシック" charset="-128"/>
              </a:rPr>
              <a:t>заказ</a:t>
            </a:r>
            <a:r>
              <a:rPr lang="en-US" altLang="ru-RU" sz="1800" dirty="0">
                <a:ea typeface="ＭＳ Ｐゴシック" charset="-128"/>
              </a:rPr>
              <a:t>)</a:t>
            </a:r>
          </a:p>
          <a:p>
            <a:pPr lvl="1" eaLnBrk="1" hangingPunct="1"/>
            <a:r>
              <a:rPr lang="ru-RU" altLang="ru-RU" sz="2000" dirty="0">
                <a:ea typeface="ＭＳ Ｐゴシック" charset="-128"/>
              </a:rPr>
              <a:t>Условия возникновения ошибок</a:t>
            </a:r>
            <a:r>
              <a:rPr lang="en-US" altLang="ru-RU" sz="2000" dirty="0">
                <a:ea typeface="ＭＳ Ｐゴシック" charset="-128"/>
              </a:rPr>
              <a:t>:</a:t>
            </a:r>
          </a:p>
          <a:p>
            <a:pPr lvl="2" eaLnBrk="1" hangingPunct="1"/>
            <a:r>
              <a:rPr lang="ru-RU" altLang="ru-RU" sz="1800" dirty="0">
                <a:ea typeface="ＭＳ Ｐゴシック" charset="-128"/>
              </a:rPr>
              <a:t>Купить / продать несуществующие акции</a:t>
            </a:r>
          </a:p>
          <a:p>
            <a:pPr lvl="2" eaLnBrk="1" hangingPunct="1"/>
            <a:r>
              <a:rPr lang="ru-RU" altLang="ru-RU" sz="1800" dirty="0">
                <a:ea typeface="ＭＳ Ｐゴシック" charset="-128"/>
              </a:rPr>
              <a:t>Отменить несуществующий заказ</a:t>
            </a:r>
          </a:p>
        </p:txBody>
      </p:sp>
    </p:spTree>
    <p:extLst>
      <p:ext uri="{BB962C8B-B14F-4D97-AF65-F5344CB8AC3E}">
        <p14:creationId xmlns:p14="http://schemas.microsoft.com/office/powerpoint/2010/main" val="127635502"/>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4CECFDD6-CB56-A342-B9F8-053B8DD57B36}" type="slidenum">
              <a:rPr lang="en-AU" altLang="ru-RU" sz="1400">
                <a:solidFill>
                  <a:schemeClr val="tx1"/>
                </a:solidFill>
                <a:latin typeface="Tahoma" charset="0"/>
              </a:rPr>
              <a:pPr eaLnBrk="1" hangingPunct="1"/>
              <a:t>31</a:t>
            </a:fld>
            <a:endParaRPr lang="en-AU" altLang="ru-RU" sz="1400">
              <a:solidFill>
                <a:schemeClr val="tx1"/>
              </a:solidFill>
              <a:latin typeface="Tahoma" charset="0"/>
            </a:endParaRPr>
          </a:p>
        </p:txBody>
      </p:sp>
      <p:sp>
        <p:nvSpPr>
          <p:cNvPr id="54274" name="Rectangle 2"/>
          <p:cNvSpPr>
            <a:spLocks noGrp="1" noChangeArrowheads="1"/>
          </p:cNvSpPr>
          <p:nvPr>
            <p:ph type="title"/>
          </p:nvPr>
        </p:nvSpPr>
        <p:spPr bwMode="auto">
          <a:xfrm>
            <a:off x="476250" y="228600"/>
            <a:ext cx="7758113" cy="1136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ru-RU" b="1" dirty="0"/>
              <a:t>AT</a:t>
            </a:r>
            <a:r>
              <a:rPr lang="ru-RU" altLang="ru-RU" b="1" dirty="0"/>
              <a:t>Д</a:t>
            </a:r>
            <a:r>
              <a:rPr lang="en-US" altLang="ru-RU" b="1" dirty="0"/>
              <a:t> </a:t>
            </a:r>
            <a:r>
              <a:rPr lang="ru-RU" altLang="ru-RU" b="1" dirty="0"/>
              <a:t> стек</a:t>
            </a:r>
            <a:endParaRPr lang="en-US" altLang="ru-RU" b="1" dirty="0"/>
          </a:p>
        </p:txBody>
      </p:sp>
      <p:sp>
        <p:nvSpPr>
          <p:cNvPr id="7172" name="Rectangle 3"/>
          <p:cNvSpPr>
            <a:spLocks noGrp="1" noChangeArrowheads="1"/>
          </p:cNvSpPr>
          <p:nvPr>
            <p:ph type="body" sz="half" idx="1"/>
          </p:nvPr>
        </p:nvSpPr>
        <p:spPr>
          <a:xfrm>
            <a:off x="338138" y="963613"/>
            <a:ext cx="4691062" cy="5741987"/>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pPr eaLnBrk="1" hangingPunct="1">
              <a:lnSpc>
                <a:spcPct val="90000"/>
              </a:lnSpc>
            </a:pPr>
            <a:r>
              <a:rPr lang="ru-RU" altLang="ru-RU" sz="2400" dirty="0">
                <a:solidFill>
                  <a:srgbClr val="000000"/>
                </a:solidFill>
                <a:ea typeface="ＭＳ Ｐゴシック" charset="-128"/>
              </a:rPr>
              <a:t>В АТД Стеке можно хранить произвольные объекты хранит произвольные объекты</a:t>
            </a:r>
          </a:p>
          <a:p>
            <a:pPr eaLnBrk="1" hangingPunct="1">
              <a:lnSpc>
                <a:spcPct val="90000"/>
              </a:lnSpc>
            </a:pPr>
            <a:r>
              <a:rPr lang="ru-RU" altLang="ru-RU" sz="2400" dirty="0">
                <a:solidFill>
                  <a:srgbClr val="000000"/>
                </a:solidFill>
                <a:ea typeface="ＭＳ Ｐゴシック" charset="-128"/>
              </a:rPr>
              <a:t>Вставки и удаления следуют за последним элементом в </a:t>
            </a:r>
            <a:r>
              <a:rPr lang="en-US" altLang="ru-RU" sz="2400" dirty="0">
                <a:solidFill>
                  <a:srgbClr val="000000"/>
                </a:solidFill>
                <a:ea typeface="ＭＳ Ｐゴシック" charset="-128"/>
              </a:rPr>
              <a:t>LIFO</a:t>
            </a:r>
            <a:r>
              <a:rPr lang="ru-RU" altLang="ru-RU" sz="2400" dirty="0">
                <a:solidFill>
                  <a:srgbClr val="000000"/>
                </a:solidFill>
                <a:ea typeface="ＭＳ Ｐゴシック" charset="-128"/>
              </a:rPr>
              <a:t> </a:t>
            </a:r>
            <a:endParaRPr lang="en-US" altLang="ru-RU" sz="2400" dirty="0">
              <a:solidFill>
                <a:srgbClr val="000000"/>
              </a:solidFill>
              <a:ea typeface="ＭＳ Ｐゴシック" charset="-128"/>
            </a:endParaRPr>
          </a:p>
          <a:p>
            <a:pPr eaLnBrk="1" hangingPunct="1">
              <a:lnSpc>
                <a:spcPct val="90000"/>
              </a:lnSpc>
            </a:pPr>
            <a:r>
              <a:rPr lang="ru-RU" altLang="ru-RU" sz="2400" dirty="0">
                <a:solidFill>
                  <a:srgbClr val="000000"/>
                </a:solidFill>
                <a:ea typeface="ＭＳ Ｐゴシック" charset="-128"/>
              </a:rPr>
              <a:t>Основные операции работы со стеком </a:t>
            </a:r>
            <a:r>
              <a:rPr lang="en-US" altLang="ru-RU" sz="2400" dirty="0">
                <a:solidFill>
                  <a:srgbClr val="000000"/>
                </a:solidFill>
                <a:ea typeface="ＭＳ Ｐゴシック" charset="-128"/>
              </a:rPr>
              <a:t>:</a:t>
            </a:r>
          </a:p>
          <a:p>
            <a:pPr lvl="1" eaLnBrk="1" hangingPunct="1">
              <a:lnSpc>
                <a:spcPct val="90000"/>
              </a:lnSpc>
            </a:pPr>
            <a:r>
              <a:rPr lang="en-US" altLang="ru-RU" sz="2000" dirty="0">
                <a:solidFill>
                  <a:srgbClr val="000090"/>
                </a:solidFill>
                <a:ea typeface="ＭＳ Ｐゴシック" charset="-128"/>
              </a:rPr>
              <a:t>push(object): </a:t>
            </a:r>
            <a:r>
              <a:rPr lang="ru-RU" altLang="ru-RU" sz="2000" dirty="0">
                <a:solidFill>
                  <a:srgbClr val="000000"/>
                </a:solidFill>
                <a:ea typeface="ＭＳ Ｐゴシック" charset="-128"/>
              </a:rPr>
              <a:t>вставка (вталкивание) нового элемента в стек</a:t>
            </a:r>
          </a:p>
          <a:p>
            <a:pPr lvl="1" eaLnBrk="1" hangingPunct="1">
              <a:lnSpc>
                <a:spcPct val="90000"/>
              </a:lnSpc>
            </a:pPr>
            <a:r>
              <a:rPr lang="en-US" altLang="ru-RU" sz="2000" dirty="0">
                <a:solidFill>
                  <a:srgbClr val="000090"/>
                </a:solidFill>
                <a:ea typeface="ＭＳ Ｐゴシック" charset="-128"/>
              </a:rPr>
              <a:t>object pop():</a:t>
            </a:r>
            <a:r>
              <a:rPr lang="ru-RU" altLang="ru-RU" sz="2000" dirty="0">
                <a:solidFill>
                  <a:srgbClr val="000090"/>
                </a:solidFill>
                <a:ea typeface="ＭＳ Ｐゴシック" charset="-128"/>
              </a:rPr>
              <a:t> </a:t>
            </a:r>
            <a:r>
              <a:rPr lang="ru-RU" altLang="ru-RU" sz="2000" dirty="0">
                <a:solidFill>
                  <a:srgbClr val="000000"/>
                </a:solidFill>
                <a:ea typeface="ＭＳ Ｐゴシック" charset="-128"/>
              </a:rPr>
              <a:t>удаляет из стека (выталкивает) и возвращает последний добавленный элемент</a:t>
            </a:r>
          </a:p>
          <a:p>
            <a:pPr lvl="1" eaLnBrk="1" hangingPunct="1">
              <a:lnSpc>
                <a:spcPct val="90000"/>
              </a:lnSpc>
            </a:pPr>
            <a:endParaRPr lang="en-US" altLang="ru-RU" sz="2000" dirty="0">
              <a:solidFill>
                <a:srgbClr val="000000"/>
              </a:solidFill>
              <a:latin typeface="Tahoma" charset="0"/>
              <a:ea typeface="ＭＳ Ｐゴシック" charset="-128"/>
            </a:endParaRPr>
          </a:p>
        </p:txBody>
      </p:sp>
      <p:sp>
        <p:nvSpPr>
          <p:cNvPr id="7173" name="Rectangle 4"/>
          <p:cNvSpPr>
            <a:spLocks noGrp="1" noChangeArrowheads="1"/>
          </p:cNvSpPr>
          <p:nvPr>
            <p:ph type="body" sz="half" idx="2"/>
          </p:nvPr>
        </p:nvSpPr>
        <p:spPr>
          <a:xfrm>
            <a:off x="5029200" y="1090613"/>
            <a:ext cx="3733800" cy="5614987"/>
          </a:xfr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eaLnBrk="1" hangingPunct="1"/>
            <a:r>
              <a:rPr lang="ru-RU" altLang="ru-RU" dirty="0">
                <a:solidFill>
                  <a:srgbClr val="000000"/>
                </a:solidFill>
                <a:ea typeface="ＭＳ Ｐゴシック" charset="-128"/>
              </a:rPr>
              <a:t>Вспомогательные операции работы со стеком:  </a:t>
            </a:r>
          </a:p>
          <a:p>
            <a:pPr lvl="1" eaLnBrk="1" hangingPunct="1"/>
            <a:r>
              <a:rPr lang="en-US" altLang="ru-RU" sz="2000" dirty="0">
                <a:solidFill>
                  <a:srgbClr val="000090"/>
                </a:solidFill>
                <a:ea typeface="ＭＳ Ｐゴシック" charset="-128"/>
              </a:rPr>
              <a:t>object top(): </a:t>
            </a:r>
            <a:r>
              <a:rPr lang="ru-RU" altLang="ru-RU" sz="2000" dirty="0">
                <a:solidFill>
                  <a:srgbClr val="000000"/>
                </a:solidFill>
                <a:ea typeface="ＭＳ Ｐゴシック" charset="-128"/>
              </a:rPr>
              <a:t>возвращает последний вставленный элемент, не удаляя его</a:t>
            </a:r>
            <a:r>
              <a:rPr lang="en-US" altLang="ru-RU" sz="2000" dirty="0">
                <a:solidFill>
                  <a:srgbClr val="000000"/>
                </a:solidFill>
                <a:ea typeface="ＭＳ Ｐゴシック" charset="-128"/>
              </a:rPr>
              <a:t> (</a:t>
            </a:r>
            <a:r>
              <a:rPr lang="ru-RU" altLang="ru-RU" sz="2000" dirty="0">
                <a:solidFill>
                  <a:srgbClr val="000000"/>
                </a:solidFill>
                <a:ea typeface="ＭＳ Ｐゴシック" charset="-128"/>
              </a:rPr>
              <a:t>чтение элемента)</a:t>
            </a:r>
          </a:p>
          <a:p>
            <a:pPr lvl="1" eaLnBrk="1" hangingPunct="1"/>
            <a:r>
              <a:rPr lang="en-US" altLang="ru-RU" sz="2000" dirty="0">
                <a:solidFill>
                  <a:srgbClr val="000090"/>
                </a:solidFill>
                <a:ea typeface="ＭＳ Ｐゴシック" charset="-128"/>
              </a:rPr>
              <a:t>integer size(): </a:t>
            </a:r>
            <a:r>
              <a:rPr lang="ru-RU" altLang="ru-RU" sz="2000" dirty="0">
                <a:solidFill>
                  <a:srgbClr val="000000"/>
                </a:solidFill>
                <a:ea typeface="ＭＳ Ｐゴシック" charset="-128"/>
              </a:rPr>
              <a:t>возвращает количество элементов, которые хранятся в стеке</a:t>
            </a:r>
          </a:p>
          <a:p>
            <a:pPr lvl="1" eaLnBrk="1" hangingPunct="1"/>
            <a:r>
              <a:rPr lang="en-US" altLang="ru-RU" sz="2000" dirty="0" err="1">
                <a:solidFill>
                  <a:srgbClr val="000090"/>
                </a:solidFill>
                <a:ea typeface="ＭＳ Ｐゴシック" charset="-128"/>
              </a:rPr>
              <a:t>boolean</a:t>
            </a:r>
            <a:r>
              <a:rPr lang="ru-RU" altLang="ru-RU" sz="2000" dirty="0">
                <a:solidFill>
                  <a:srgbClr val="000090"/>
                </a:solidFill>
                <a:ea typeface="ＭＳ Ｐゴシック" charset="-128"/>
              </a:rPr>
              <a:t> </a:t>
            </a:r>
            <a:r>
              <a:rPr lang="en-US" altLang="ru-RU" sz="2000" dirty="0" err="1">
                <a:solidFill>
                  <a:srgbClr val="000090"/>
                </a:solidFill>
                <a:ea typeface="ＭＳ Ｐゴシック" charset="-128"/>
              </a:rPr>
              <a:t>isEmpty</a:t>
            </a:r>
            <a:r>
              <a:rPr lang="en-US" altLang="ru-RU" sz="2000" dirty="0">
                <a:solidFill>
                  <a:srgbClr val="000090"/>
                </a:solidFill>
                <a:ea typeface="ＭＳ Ｐゴシック" charset="-128"/>
              </a:rPr>
              <a:t>():</a:t>
            </a:r>
            <a:r>
              <a:rPr lang="ru-RU" altLang="ru-RU" sz="2000" dirty="0">
                <a:solidFill>
                  <a:srgbClr val="000090"/>
                </a:solidFill>
                <a:ea typeface="ＭＳ Ｐゴシック" charset="-128"/>
              </a:rPr>
              <a:t> </a:t>
            </a:r>
            <a:r>
              <a:rPr lang="ru-RU" altLang="ru-RU" sz="2000" dirty="0">
                <a:solidFill>
                  <a:srgbClr val="000000"/>
                </a:solidFill>
                <a:ea typeface="ＭＳ Ｐゴシック" charset="-128"/>
              </a:rPr>
              <a:t>показывает, является ли стек пустым</a:t>
            </a:r>
            <a:endParaRPr lang="en-US" altLang="ru-RU" sz="2000" dirty="0">
              <a:solidFill>
                <a:srgbClr val="000000"/>
              </a:solidFill>
              <a:ea typeface="ＭＳ Ｐゴシック" charset="-128"/>
            </a:endParaRPr>
          </a:p>
        </p:txBody>
      </p:sp>
    </p:spTree>
    <p:extLst>
      <p:ext uri="{BB962C8B-B14F-4D97-AF65-F5344CB8AC3E}">
        <p14:creationId xmlns:p14="http://schemas.microsoft.com/office/powerpoint/2010/main" val="2705020383"/>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C8A69059-E115-144F-B028-19F970197460}" type="slidenum">
              <a:rPr lang="en-AU" altLang="ru-RU" sz="1400">
                <a:solidFill>
                  <a:schemeClr val="tx1"/>
                </a:solidFill>
                <a:latin typeface="Tahoma" charset="0"/>
              </a:rPr>
              <a:pPr eaLnBrk="1" hangingPunct="1"/>
              <a:t>32</a:t>
            </a:fld>
            <a:endParaRPr lang="en-AU" altLang="ru-RU" sz="1400">
              <a:solidFill>
                <a:schemeClr val="tx1"/>
              </a:solidFill>
              <a:latin typeface="Tahoma" charset="0"/>
            </a:endParaRPr>
          </a:p>
        </p:txBody>
      </p:sp>
      <p:sp>
        <p:nvSpPr>
          <p:cNvPr id="56322" name="Rectangle 2"/>
          <p:cNvSpPr>
            <a:spLocks noGrp="1" noChangeArrowheads="1"/>
          </p:cNvSpPr>
          <p:nvPr>
            <p:ph type="title"/>
          </p:nvPr>
        </p:nvSpPr>
        <p:spPr bwMode="auto">
          <a:xfrm>
            <a:off x="446881" y="114300"/>
            <a:ext cx="7793038"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bg-BG" altLang="ru-RU" sz="4000" dirty="0">
                <a:ea typeface="ＭＳ Ｐゴシック" charset="-128"/>
              </a:rPr>
              <a:t>Интерфейс </a:t>
            </a:r>
            <a:r>
              <a:rPr lang="bg-BG" altLang="ru-RU" sz="4000" dirty="0" err="1">
                <a:ea typeface="ＭＳ Ｐゴシック" charset="-128"/>
              </a:rPr>
              <a:t>для</a:t>
            </a:r>
            <a:r>
              <a:rPr lang="bg-BG" altLang="ru-RU" sz="4000" dirty="0">
                <a:ea typeface="ＭＳ Ｐゴシック" charset="-128"/>
              </a:rPr>
              <a:t> Стека в Java</a:t>
            </a:r>
            <a:endParaRPr lang="en-US" altLang="ru-RU" sz="4000" dirty="0">
              <a:latin typeface="Tahoma" charset="0"/>
              <a:ea typeface="ＭＳ Ｐゴシック" charset="-128"/>
            </a:endParaRPr>
          </a:p>
        </p:txBody>
      </p:sp>
      <p:sp>
        <p:nvSpPr>
          <p:cNvPr id="56323" name="Rectangle 3"/>
          <p:cNvSpPr>
            <a:spLocks noGrp="1" noChangeArrowheads="1"/>
          </p:cNvSpPr>
          <p:nvPr>
            <p:ph type="body" idx="1"/>
          </p:nvPr>
        </p:nvSpPr>
        <p:spPr bwMode="auto">
          <a:xfrm>
            <a:off x="582613" y="1130300"/>
            <a:ext cx="3760787" cy="4838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2400" dirty="0">
                <a:ea typeface="ＭＳ Ｐゴシック" charset="-128"/>
              </a:rPr>
              <a:t>В </a:t>
            </a:r>
            <a:r>
              <a:rPr lang="ru-RU" altLang="ru-RU" sz="2400" dirty="0" err="1">
                <a:ea typeface="ＭＳ Ｐゴシック" charset="-128"/>
              </a:rPr>
              <a:t>Java</a:t>
            </a:r>
            <a:r>
              <a:rPr lang="ru-RU" altLang="ru-RU" sz="2400" dirty="0">
                <a:ea typeface="ＭＳ Ｐゴシック" charset="-128"/>
              </a:rPr>
              <a:t> есть интерфейс, соответствующий нашему АТД </a:t>
            </a:r>
            <a:r>
              <a:rPr lang="ru-RU" altLang="ru-RU" sz="2400" dirty="0" err="1">
                <a:ea typeface="ＭＳ Ｐゴシック" charset="-128"/>
              </a:rPr>
              <a:t>Stack</a:t>
            </a:r>
            <a:r>
              <a:rPr lang="ru-RU" altLang="ru-RU" sz="2400" dirty="0">
                <a:ea typeface="ＭＳ Ｐゴシック" charset="-128"/>
              </a:rPr>
              <a:t> Требуется импорт для определения класса</a:t>
            </a:r>
          </a:p>
          <a:p>
            <a:pPr eaLnBrk="1" hangingPunct="1"/>
            <a:r>
              <a:rPr lang="en-US" altLang="ru-RU" sz="2400" dirty="0" err="1">
                <a:solidFill>
                  <a:schemeClr val="hlink"/>
                </a:solidFill>
                <a:latin typeface="Arial Narrow" charset="0"/>
                <a:ea typeface="ＭＳ Ｐゴシック" charset="-128"/>
              </a:rPr>
              <a:t>EmptyStackException</a:t>
            </a:r>
            <a:endParaRPr lang="en-US" altLang="ru-RU" sz="2400" dirty="0">
              <a:latin typeface="Tahoma" charset="0"/>
              <a:ea typeface="ＭＳ Ｐゴシック" charset="-128"/>
            </a:endParaRPr>
          </a:p>
          <a:p>
            <a:pPr eaLnBrk="1" hangingPunct="1"/>
            <a:r>
              <a:rPr lang="ru-RU" altLang="ru-RU" sz="2400" dirty="0">
                <a:ea typeface="ＭＳ Ｐゴシック" charset="-128"/>
              </a:rPr>
              <a:t>В отличие от встроенного класса </a:t>
            </a:r>
            <a:r>
              <a:rPr lang="ru-RU" altLang="ru-RU" sz="2400" dirty="0" err="1">
                <a:ea typeface="ＭＳ Ｐゴシック" charset="-128"/>
              </a:rPr>
              <a:t>Java</a:t>
            </a:r>
            <a:r>
              <a:rPr lang="en-US" altLang="ru-RU" sz="2400" dirty="0" err="1">
                <a:solidFill>
                  <a:schemeClr val="tx2"/>
                </a:solidFill>
                <a:latin typeface="Arial Narrow" charset="0"/>
                <a:ea typeface="ＭＳ Ｐゴシック" charset="-128"/>
              </a:rPr>
              <a:t>java.util.Stack</a:t>
            </a:r>
            <a:endParaRPr lang="en-US" altLang="ru-RU" sz="2400" dirty="0">
              <a:solidFill>
                <a:schemeClr val="tx2"/>
              </a:solidFill>
              <a:latin typeface="Arial Narrow" charset="0"/>
              <a:ea typeface="ＭＳ Ｐゴシック" charset="-128"/>
            </a:endParaRPr>
          </a:p>
        </p:txBody>
      </p:sp>
      <p:sp>
        <p:nvSpPr>
          <p:cNvPr id="56324" name="Text Box 4"/>
          <p:cNvSpPr txBox="1">
            <a:spLocks noChangeArrowheads="1"/>
          </p:cNvSpPr>
          <p:nvPr/>
        </p:nvSpPr>
        <p:spPr bwMode="auto">
          <a:xfrm>
            <a:off x="4343400" y="1813302"/>
            <a:ext cx="4419600" cy="4555093"/>
          </a:xfrm>
          <a:prstGeom prst="rect">
            <a:avLst/>
          </a:prstGeom>
          <a:solidFill>
            <a:schemeClr val="accent6">
              <a:lumMod val="40000"/>
              <a:lumOff val="60000"/>
            </a:schemeClr>
          </a:solidFill>
          <a:ln w="9525">
            <a:solidFill>
              <a:schemeClr val="tx1"/>
            </a:solidFill>
            <a:miter lim="800000"/>
            <a:headEnd/>
            <a:tailEnd/>
          </a:ln>
        </p:spPr>
        <p:txBody>
          <a:bodyPr wrap="square">
            <a:spAutoFit/>
          </a:bodyPr>
          <a:lstStyle>
            <a:lvl1pPr defTabSz="228600" eaLnBrk="0" hangingPunct="0">
              <a:defRPr sz="2400">
                <a:solidFill>
                  <a:srgbClr val="4D4D4D"/>
                </a:solidFill>
                <a:latin typeface="Arial" charset="0"/>
                <a:ea typeface="ＭＳ Ｐゴシック" charset="-128"/>
              </a:defRPr>
            </a:lvl1pPr>
            <a:lvl2pPr marL="742950" indent="-285750" defTabSz="228600" eaLnBrk="0" hangingPunct="0">
              <a:defRPr sz="2400">
                <a:solidFill>
                  <a:srgbClr val="4D4D4D"/>
                </a:solidFill>
                <a:latin typeface="Arial" charset="0"/>
                <a:ea typeface="ＭＳ Ｐゴシック" charset="-128"/>
              </a:defRPr>
            </a:lvl2pPr>
            <a:lvl3pPr marL="1143000" indent="-228600" defTabSz="228600" eaLnBrk="0" hangingPunct="0">
              <a:defRPr sz="2400">
                <a:solidFill>
                  <a:srgbClr val="4D4D4D"/>
                </a:solidFill>
                <a:latin typeface="Arial" charset="0"/>
                <a:ea typeface="ＭＳ Ｐゴシック" charset="-128"/>
              </a:defRPr>
            </a:lvl3pPr>
            <a:lvl4pPr marL="1600200" indent="-228600" defTabSz="228600" eaLnBrk="0" hangingPunct="0">
              <a:defRPr sz="2400">
                <a:solidFill>
                  <a:srgbClr val="4D4D4D"/>
                </a:solidFill>
                <a:latin typeface="Arial" charset="0"/>
                <a:ea typeface="ＭＳ Ｐゴシック" charset="-128"/>
              </a:defRPr>
            </a:lvl4pPr>
            <a:lvl5pPr marL="2057400" indent="-228600" defTabSz="228600" eaLnBrk="0" hangingPunct="0">
              <a:defRPr sz="2400">
                <a:solidFill>
                  <a:srgbClr val="4D4D4D"/>
                </a:solidFill>
                <a:latin typeface="Arial" charset="0"/>
                <a:ea typeface="ＭＳ Ｐゴシック" charset="-128"/>
              </a:defRPr>
            </a:lvl5pPr>
            <a:lvl6pPr marL="25146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spcBef>
                <a:spcPct val="50000"/>
              </a:spcBef>
            </a:pPr>
            <a:r>
              <a:rPr lang="en-US" altLang="ru-RU" sz="2000" b="1" dirty="0">
                <a:solidFill>
                  <a:srgbClr val="000000"/>
                </a:solidFill>
                <a:latin typeface="Courier New" panose="02070309020205020404" pitchFamily="49" charset="0"/>
                <a:cs typeface="Courier New" panose="02070309020205020404" pitchFamily="49" charset="0"/>
              </a:rPr>
              <a:t>public interface</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chemeClr val="tx2"/>
                </a:solidFill>
                <a:latin typeface="Courier New" panose="02070309020205020404" pitchFamily="49" charset="0"/>
                <a:cs typeface="Courier New" panose="02070309020205020404" pitchFamily="49" charset="0"/>
              </a:rPr>
              <a:t>Stack</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a:t>
            </a:r>
          </a:p>
          <a:p>
            <a:pPr eaLnBrk="1" hangingPunct="1">
              <a:spcBef>
                <a:spcPct val="50000"/>
              </a:spcBef>
            </a:pP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public</a:t>
            </a:r>
            <a:r>
              <a:rPr lang="en-US" altLang="ru-RU" sz="2000" b="1" dirty="0">
                <a:solidFill>
                  <a:schemeClr val="tx1"/>
                </a:solidFill>
                <a:latin typeface="Courier New" panose="02070309020205020404" pitchFamily="49" charset="0"/>
                <a:cs typeface="Courier New" panose="02070309020205020404" pitchFamily="49" charset="0"/>
              </a:rPr>
              <a:t> int </a:t>
            </a:r>
            <a:r>
              <a:rPr lang="en-US" altLang="ru-RU" sz="2000" b="1" dirty="0">
                <a:solidFill>
                  <a:schemeClr val="tx2"/>
                </a:solidFill>
                <a:latin typeface="Courier New" panose="02070309020205020404" pitchFamily="49" charset="0"/>
                <a:cs typeface="Courier New" panose="02070309020205020404" pitchFamily="49" charset="0"/>
              </a:rPr>
              <a:t>size()</a:t>
            </a:r>
            <a:r>
              <a:rPr lang="en-US" altLang="ru-RU" sz="2000" b="1" dirty="0">
                <a:solidFill>
                  <a:schemeClr val="tx1"/>
                </a:solidFill>
                <a:latin typeface="Courier New" panose="02070309020205020404" pitchFamily="49" charset="0"/>
                <a:cs typeface="Courier New" panose="02070309020205020404" pitchFamily="49" charset="0"/>
              </a:rPr>
              <a:t>;</a:t>
            </a:r>
          </a:p>
          <a:p>
            <a:pPr eaLnBrk="1" hangingPunct="1">
              <a:spcBef>
                <a:spcPct val="50000"/>
              </a:spcBef>
            </a:pP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public</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err="1">
                <a:solidFill>
                  <a:schemeClr val="tx1"/>
                </a:solidFill>
                <a:latin typeface="Courier New" panose="02070309020205020404" pitchFamily="49" charset="0"/>
                <a:cs typeface="Courier New" panose="02070309020205020404" pitchFamily="49" charset="0"/>
              </a:rPr>
              <a:t>boolean</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err="1">
                <a:solidFill>
                  <a:schemeClr val="tx2"/>
                </a:solidFill>
                <a:latin typeface="Courier New" panose="02070309020205020404" pitchFamily="49" charset="0"/>
                <a:cs typeface="Courier New" panose="02070309020205020404" pitchFamily="49" charset="0"/>
              </a:rPr>
              <a:t>isEmpty</a:t>
            </a:r>
            <a:r>
              <a:rPr lang="en-US" altLang="ru-RU" sz="2000" b="1" dirty="0">
                <a:solidFill>
                  <a:schemeClr val="tx2"/>
                </a:solidFill>
                <a:latin typeface="Courier New" panose="02070309020205020404" pitchFamily="49" charset="0"/>
                <a:cs typeface="Courier New" panose="02070309020205020404" pitchFamily="49" charset="0"/>
              </a:rPr>
              <a:t>()</a:t>
            </a:r>
            <a:r>
              <a:rPr lang="en-US" altLang="ru-RU" sz="2000" b="1" dirty="0">
                <a:solidFill>
                  <a:schemeClr val="tx1"/>
                </a:solidFill>
                <a:latin typeface="Courier New" panose="02070309020205020404" pitchFamily="49" charset="0"/>
                <a:cs typeface="Courier New" panose="02070309020205020404" pitchFamily="49" charset="0"/>
              </a:rPr>
              <a:t>;</a:t>
            </a:r>
          </a:p>
          <a:p>
            <a:pPr eaLnBrk="1" hangingPunct="1">
              <a:spcBef>
                <a:spcPct val="50000"/>
              </a:spcBef>
            </a:pP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public</a:t>
            </a:r>
            <a:r>
              <a:rPr lang="en-US" altLang="ru-RU" sz="2000" b="1" dirty="0">
                <a:solidFill>
                  <a:schemeClr val="tx1"/>
                </a:solidFill>
                <a:latin typeface="Courier New" panose="02070309020205020404" pitchFamily="49" charset="0"/>
                <a:cs typeface="Courier New" panose="02070309020205020404" pitchFamily="49" charset="0"/>
              </a:rPr>
              <a:t> Object </a:t>
            </a:r>
            <a:r>
              <a:rPr lang="en-US" altLang="ru-RU" sz="2000" b="1" dirty="0">
                <a:solidFill>
                  <a:schemeClr val="tx2"/>
                </a:solidFill>
                <a:latin typeface="Courier New" panose="02070309020205020404" pitchFamily="49" charset="0"/>
                <a:cs typeface="Courier New" panose="02070309020205020404" pitchFamily="49" charset="0"/>
              </a:rPr>
              <a:t>top()</a:t>
            </a:r>
            <a:br>
              <a:rPr lang="en-US" altLang="ru-RU" sz="2000" b="1" dirty="0">
                <a:solidFill>
                  <a:schemeClr val="tx1"/>
                </a:solidFill>
                <a:latin typeface="Courier New" panose="02070309020205020404" pitchFamily="49" charset="0"/>
                <a:cs typeface="Courier New" panose="02070309020205020404" pitchFamily="49" charset="0"/>
              </a:rPr>
            </a:b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throws</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err="1">
                <a:solidFill>
                  <a:schemeClr val="hlink"/>
                </a:solidFill>
                <a:latin typeface="Courier New" panose="02070309020205020404" pitchFamily="49" charset="0"/>
                <a:cs typeface="Courier New" panose="02070309020205020404" pitchFamily="49" charset="0"/>
              </a:rPr>
              <a:t>EmptyStackException</a:t>
            </a:r>
            <a:r>
              <a:rPr lang="en-US" altLang="ru-RU" sz="2000" b="1" dirty="0">
                <a:solidFill>
                  <a:schemeClr val="tx1"/>
                </a:solidFill>
                <a:latin typeface="Courier New" panose="02070309020205020404" pitchFamily="49" charset="0"/>
                <a:cs typeface="Courier New" panose="02070309020205020404" pitchFamily="49" charset="0"/>
              </a:rPr>
              <a:t>;</a:t>
            </a:r>
          </a:p>
          <a:p>
            <a:pPr eaLnBrk="1" hangingPunct="1">
              <a:spcBef>
                <a:spcPct val="50000"/>
              </a:spcBef>
            </a:pP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public void</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chemeClr val="tx2"/>
                </a:solidFill>
                <a:latin typeface="Courier New" panose="02070309020205020404" pitchFamily="49" charset="0"/>
                <a:cs typeface="Courier New" panose="02070309020205020404" pitchFamily="49" charset="0"/>
              </a:rPr>
              <a:t>push(Object o)</a:t>
            </a:r>
            <a:r>
              <a:rPr lang="en-US" altLang="ru-RU" sz="2000" b="1" dirty="0">
                <a:solidFill>
                  <a:schemeClr val="tx1"/>
                </a:solidFill>
                <a:latin typeface="Courier New" panose="02070309020205020404" pitchFamily="49" charset="0"/>
                <a:cs typeface="Courier New" panose="02070309020205020404" pitchFamily="49" charset="0"/>
              </a:rPr>
              <a:t>;</a:t>
            </a:r>
          </a:p>
          <a:p>
            <a:pPr eaLnBrk="1" hangingPunct="1">
              <a:spcBef>
                <a:spcPct val="50000"/>
              </a:spcBef>
            </a:pP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public</a:t>
            </a:r>
            <a:r>
              <a:rPr lang="en-US" altLang="ru-RU" sz="2000" b="1" dirty="0">
                <a:solidFill>
                  <a:schemeClr val="tx1"/>
                </a:solidFill>
                <a:latin typeface="Courier New" panose="02070309020205020404" pitchFamily="49" charset="0"/>
                <a:cs typeface="Courier New" panose="02070309020205020404" pitchFamily="49" charset="0"/>
              </a:rPr>
              <a:t> Object </a:t>
            </a:r>
            <a:r>
              <a:rPr lang="en-US" altLang="ru-RU" sz="2000" b="1" dirty="0">
                <a:solidFill>
                  <a:schemeClr val="tx2"/>
                </a:solidFill>
                <a:latin typeface="Courier New" panose="02070309020205020404" pitchFamily="49" charset="0"/>
                <a:cs typeface="Courier New" panose="02070309020205020404" pitchFamily="49" charset="0"/>
              </a:rPr>
              <a:t>pop()</a:t>
            </a:r>
            <a:br>
              <a:rPr lang="en-US" altLang="ru-RU" sz="2000" b="1" dirty="0">
                <a:solidFill>
                  <a:schemeClr val="tx1"/>
                </a:solidFill>
                <a:latin typeface="Courier New" panose="02070309020205020404" pitchFamily="49" charset="0"/>
                <a:cs typeface="Courier New" panose="02070309020205020404" pitchFamily="49" charset="0"/>
              </a:rPr>
            </a:b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throws</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err="1">
                <a:solidFill>
                  <a:schemeClr val="hlink"/>
                </a:solidFill>
                <a:latin typeface="Courier New" panose="02070309020205020404" pitchFamily="49" charset="0"/>
                <a:cs typeface="Courier New" panose="02070309020205020404" pitchFamily="49" charset="0"/>
              </a:rPr>
              <a:t>EmptyStackException</a:t>
            </a:r>
            <a:r>
              <a:rPr lang="en-US" altLang="ru-RU" sz="2000" b="1" dirty="0">
                <a:solidFill>
                  <a:schemeClr val="tx1"/>
                </a:solidFill>
                <a:latin typeface="Courier New" panose="02070309020205020404" pitchFamily="49" charset="0"/>
                <a:cs typeface="Courier New" panose="02070309020205020404" pitchFamily="49" charset="0"/>
              </a:rPr>
              <a:t>;</a:t>
            </a:r>
            <a:br>
              <a:rPr lang="en-US" altLang="ru-RU" sz="2000" b="1" dirty="0">
                <a:solidFill>
                  <a:schemeClr val="tx1"/>
                </a:solidFill>
                <a:latin typeface="Courier New" panose="02070309020205020404" pitchFamily="49" charset="0"/>
                <a:cs typeface="Courier New" panose="02070309020205020404" pitchFamily="49" charset="0"/>
              </a:rPr>
            </a:br>
            <a:r>
              <a:rPr lang="en-US" altLang="ru-RU" sz="2000" b="1" dirty="0">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54391548"/>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862EE724-6512-1D48-9BF4-E4ABFFE0C635}" type="slidenum">
              <a:rPr lang="en-AU" altLang="ru-RU" sz="1400">
                <a:solidFill>
                  <a:schemeClr val="tx1"/>
                </a:solidFill>
                <a:latin typeface="Tahoma" charset="0"/>
              </a:rPr>
              <a:pPr eaLnBrk="1" hangingPunct="1"/>
              <a:t>33</a:t>
            </a:fld>
            <a:endParaRPr lang="en-AU" altLang="ru-RU" sz="1400">
              <a:solidFill>
                <a:schemeClr val="tx1"/>
              </a:solidFill>
              <a:latin typeface="Tahoma" charset="0"/>
            </a:endParaRPr>
          </a:p>
        </p:txBody>
      </p:sp>
      <p:sp>
        <p:nvSpPr>
          <p:cNvPr id="58370" name="Rectangle 2"/>
          <p:cNvSpPr>
            <a:spLocks noGrp="1" noChangeArrowheads="1"/>
          </p:cNvSpPr>
          <p:nvPr>
            <p:ph type="title"/>
          </p:nvPr>
        </p:nvSpPr>
        <p:spPr bwMode="auto">
          <a:xfrm>
            <a:off x="401638" y="306388"/>
            <a:ext cx="8542337" cy="784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4000" dirty="0">
                <a:ea typeface="ＭＳ Ｐゴシック" charset="-128"/>
              </a:rPr>
              <a:t>Исключения при работе со стеком</a:t>
            </a:r>
            <a:endParaRPr lang="en-US" altLang="ru-RU" sz="4000" dirty="0">
              <a:ea typeface="ＭＳ Ｐゴシック" charset="-128"/>
            </a:endParaRPr>
          </a:p>
        </p:txBody>
      </p:sp>
      <p:sp>
        <p:nvSpPr>
          <p:cNvPr id="58371" name="Rectangle 3"/>
          <p:cNvSpPr>
            <a:spLocks noGrp="1" noChangeArrowheads="1"/>
          </p:cNvSpPr>
          <p:nvPr>
            <p:ph type="body" sz="half" idx="1"/>
          </p:nvPr>
        </p:nvSpPr>
        <p:spPr bwMode="auto">
          <a:xfrm>
            <a:off x="565150" y="1090613"/>
            <a:ext cx="3810000" cy="4914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2400" dirty="0">
                <a:ea typeface="ＭＳ Ｐゴシック" charset="-128"/>
              </a:rPr>
              <a:t>Попытка выполнения операции с AТД может иногда вызвать состояние ошибки, называемое исключением</a:t>
            </a:r>
          </a:p>
          <a:p>
            <a:pPr eaLnBrk="1" hangingPunct="1"/>
            <a:r>
              <a:rPr lang="ru-RU" altLang="ru-RU" sz="2400" dirty="0">
                <a:ea typeface="ＭＳ Ｐゴシック" charset="-128"/>
              </a:rPr>
              <a:t>Исключения, как принято говорить, </a:t>
            </a:r>
            <a:r>
              <a:rPr lang="en-US" altLang="en-US" sz="2400" dirty="0">
                <a:ea typeface="ＭＳ Ｐゴシック" charset="-128"/>
              </a:rPr>
              <a:t>“</a:t>
            </a:r>
            <a:r>
              <a:rPr lang="ru-RU" altLang="ja-JP" sz="2400" dirty="0">
                <a:ea typeface="ＭＳ Ｐゴシック" charset="-128"/>
              </a:rPr>
              <a:t>выбрасывается" с помощью операции, которая </a:t>
            </a:r>
            <a:r>
              <a:rPr lang="ru-RU" altLang="ja-JP" sz="2400" i="1" dirty="0">
                <a:solidFill>
                  <a:srgbClr val="FF0000"/>
                </a:solidFill>
                <a:ea typeface="ＭＳ Ｐゴシック" charset="-128"/>
              </a:rPr>
              <a:t>не может быть выполнена !</a:t>
            </a:r>
            <a:endParaRPr lang="ru-RU" altLang="ru-RU" sz="2400" i="1" dirty="0">
              <a:solidFill>
                <a:srgbClr val="FF0000"/>
              </a:solidFill>
              <a:ea typeface="ＭＳ Ｐゴシック" charset="-128"/>
            </a:endParaRPr>
          </a:p>
        </p:txBody>
      </p:sp>
      <p:sp>
        <p:nvSpPr>
          <p:cNvPr id="58372" name="Rectangle 4"/>
          <p:cNvSpPr>
            <a:spLocks noGrp="1" noChangeArrowheads="1"/>
          </p:cNvSpPr>
          <p:nvPr>
            <p:ph type="body" sz="half" idx="2"/>
          </p:nvPr>
        </p:nvSpPr>
        <p:spPr bwMode="auto">
          <a:xfrm>
            <a:off x="4814888" y="1449388"/>
            <a:ext cx="3795712" cy="5256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2400" dirty="0">
                <a:ea typeface="ＭＳ Ｐゴシック" charset="-128"/>
              </a:rPr>
              <a:t>В АТД </a:t>
            </a:r>
            <a:r>
              <a:rPr lang="ru-RU" altLang="ru-RU" sz="2400" dirty="0" err="1">
                <a:ea typeface="ＭＳ Ｐゴシック" charset="-128"/>
              </a:rPr>
              <a:t>Stack</a:t>
            </a:r>
            <a:r>
              <a:rPr lang="ru-RU" altLang="ru-RU" sz="2400" dirty="0">
                <a:ea typeface="ＭＳ Ｐゴシック" charset="-128"/>
              </a:rPr>
              <a:t>, операции </a:t>
            </a:r>
            <a:r>
              <a:rPr lang="en-US" altLang="ru-RU" sz="2400" dirty="0">
                <a:ea typeface="ＭＳ Ｐゴシック" charset="-128"/>
              </a:rPr>
              <a:t>pop() </a:t>
            </a:r>
            <a:r>
              <a:rPr lang="ru-RU" altLang="ru-RU" sz="2400" dirty="0">
                <a:ea typeface="ＭＳ Ｐゴシック" charset="-128"/>
              </a:rPr>
              <a:t>и</a:t>
            </a:r>
            <a:r>
              <a:rPr lang="en-US" altLang="ru-RU" sz="2400" dirty="0">
                <a:ea typeface="ＭＳ Ｐゴシック" charset="-128"/>
              </a:rPr>
              <a:t> top()</a:t>
            </a:r>
            <a:r>
              <a:rPr lang="ru-RU" altLang="ru-RU" sz="2400" dirty="0">
                <a:ea typeface="ＭＳ Ｐゴシック" charset="-128"/>
              </a:rPr>
              <a:t> не могут быть выполнены над элементами, например, если стек пуст</a:t>
            </a:r>
          </a:p>
          <a:p>
            <a:pPr eaLnBrk="1" hangingPunct="1"/>
            <a:r>
              <a:rPr lang="ru-RU" altLang="ru-RU" sz="2400" dirty="0">
                <a:ea typeface="ＭＳ Ｐゴシック" charset="-128"/>
              </a:rPr>
              <a:t>При попытке(на пустом стеке) выполнить в этом случае операции </a:t>
            </a:r>
            <a:r>
              <a:rPr lang="en-US" altLang="ru-RU" sz="2400" dirty="0">
                <a:ea typeface="ＭＳ Ｐゴシック" charset="-128"/>
              </a:rPr>
              <a:t>pop</a:t>
            </a:r>
            <a:r>
              <a:rPr lang="ru-RU" altLang="ru-RU" sz="2400" dirty="0">
                <a:ea typeface="ＭＳ Ｐゴシック" charset="-128"/>
              </a:rPr>
              <a:t>() и</a:t>
            </a:r>
            <a:r>
              <a:rPr lang="en-US" altLang="ru-RU" sz="2400" dirty="0">
                <a:ea typeface="ＭＳ Ｐゴシック" charset="-128"/>
              </a:rPr>
              <a:t> top</a:t>
            </a:r>
            <a:r>
              <a:rPr lang="ru-RU" altLang="ru-RU" sz="2400" dirty="0">
                <a:ea typeface="ＭＳ Ｐゴシック" charset="-128"/>
              </a:rPr>
              <a:t>()</a:t>
            </a:r>
            <a:r>
              <a:rPr lang="en-US" altLang="ru-RU" sz="2400" dirty="0">
                <a:ea typeface="ＭＳ Ｐゴシック" charset="-128"/>
              </a:rPr>
              <a:t> </a:t>
            </a:r>
            <a:r>
              <a:rPr lang="ru-RU" altLang="ru-RU" sz="2400" dirty="0">
                <a:ea typeface="ＭＳ Ｐゴシック" charset="-128"/>
              </a:rPr>
              <a:t>выбрасывает </a:t>
            </a:r>
            <a:r>
              <a:rPr lang="en-US" altLang="ru-RU" sz="2400" b="1" dirty="0" err="1">
                <a:solidFill>
                  <a:schemeClr val="hlink"/>
                </a:solidFill>
                <a:ea typeface="ＭＳ Ｐゴシック" charset="-128"/>
              </a:rPr>
              <a:t>EmptyStackException</a:t>
            </a:r>
            <a:endParaRPr lang="en-US" altLang="ru-RU" sz="2400" b="1" dirty="0">
              <a:solidFill>
                <a:schemeClr val="hlink"/>
              </a:solidFill>
              <a:ea typeface="ＭＳ Ｐゴシック" charset="-128"/>
            </a:endParaRPr>
          </a:p>
        </p:txBody>
      </p:sp>
    </p:spTree>
    <p:extLst>
      <p:ext uri="{BB962C8B-B14F-4D97-AF65-F5344CB8AC3E}">
        <p14:creationId xmlns:p14="http://schemas.microsoft.com/office/powerpoint/2010/main" val="174704720"/>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F485BBFD-41B5-E248-9FE4-D0C542DA0D31}" type="slidenum">
              <a:rPr lang="en-AU" altLang="ru-RU" sz="1400">
                <a:solidFill>
                  <a:schemeClr val="tx1"/>
                </a:solidFill>
                <a:latin typeface="Tahoma" charset="0"/>
              </a:rPr>
              <a:pPr eaLnBrk="1" hangingPunct="1"/>
              <a:t>34</a:t>
            </a:fld>
            <a:endParaRPr lang="en-AU" altLang="ru-RU" sz="1400">
              <a:solidFill>
                <a:schemeClr val="tx1"/>
              </a:solidFill>
              <a:latin typeface="Tahoma" charset="0"/>
            </a:endParaRPr>
          </a:p>
        </p:txBody>
      </p:sp>
      <p:sp>
        <p:nvSpPr>
          <p:cNvPr id="62466" name="Rectangle 2"/>
          <p:cNvSpPr>
            <a:spLocks noGrp="1" noChangeArrowheads="1"/>
          </p:cNvSpPr>
          <p:nvPr>
            <p:ph type="title"/>
          </p:nvPr>
        </p:nvSpPr>
        <p:spPr bwMode="auto">
          <a:xfrm>
            <a:off x="437516" y="95249"/>
            <a:ext cx="8542337" cy="784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4000" dirty="0">
                <a:ea typeface="ＭＳ Ｐゴシック" charset="-128"/>
              </a:rPr>
              <a:t>Интерфейс Стек в </a:t>
            </a:r>
            <a:r>
              <a:rPr lang="en-US" altLang="ru-RU" sz="4000" dirty="0">
                <a:ea typeface="ＭＳ Ｐゴシック" charset="-128"/>
              </a:rPr>
              <a:t>Java</a:t>
            </a:r>
          </a:p>
        </p:txBody>
      </p:sp>
      <p:sp>
        <p:nvSpPr>
          <p:cNvPr id="53251" name="Rectangle 3"/>
          <p:cNvSpPr>
            <a:spLocks noGrp="1" noChangeArrowheads="1"/>
          </p:cNvSpPr>
          <p:nvPr>
            <p:ph type="body" sz="half" idx="1"/>
          </p:nvPr>
        </p:nvSpPr>
        <p:spPr bwMode="auto">
          <a:xfrm>
            <a:off x="200025" y="879475"/>
            <a:ext cx="8542337" cy="5902326"/>
          </a:xfr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indent="0">
              <a:buFontTx/>
              <a:buNone/>
              <a:defRPr/>
            </a:pPr>
            <a:r>
              <a:rPr lang="en-US" sz="2000" b="1" dirty="0">
                <a:solidFill>
                  <a:schemeClr val="accent2"/>
                </a:solidFill>
                <a:latin typeface="Courier New" panose="02070309020205020404" pitchFamily="49" charset="0"/>
                <a:cs typeface="Courier New" panose="02070309020205020404" pitchFamily="49" charset="0"/>
              </a:rPr>
              <a:t>import </a:t>
            </a:r>
            <a:r>
              <a:rPr lang="en-US" sz="2000" b="1" dirty="0" err="1">
                <a:solidFill>
                  <a:schemeClr val="accent2"/>
                </a:solidFill>
                <a:latin typeface="Courier New" panose="02070309020205020404" pitchFamily="49" charset="0"/>
                <a:cs typeface="Courier New" panose="02070309020205020404" pitchFamily="49" charset="0"/>
              </a:rPr>
              <a:t>java.util.Stack</a:t>
            </a:r>
            <a:r>
              <a:rPr lang="en-US" sz="2000" b="1" dirty="0">
                <a:solidFill>
                  <a:schemeClr val="accent2"/>
                </a:solidFill>
                <a:latin typeface="Courier New" panose="02070309020205020404" pitchFamily="49" charset="0"/>
                <a:cs typeface="Courier New" panose="02070309020205020404" pitchFamily="49" charset="0"/>
              </a:rPr>
              <a:t>;</a:t>
            </a:r>
            <a:endParaRPr lang="ru-RU" sz="2000" b="1" dirty="0">
              <a:solidFill>
                <a:schemeClr val="accent2"/>
              </a:solidFill>
              <a:latin typeface="Courier New" panose="02070309020205020404" pitchFamily="49" charset="0"/>
              <a:cs typeface="Courier New" panose="02070309020205020404" pitchFamily="49" charset="0"/>
            </a:endParaRPr>
          </a:p>
          <a:p>
            <a:pPr marL="0" indent="0">
              <a:buFontTx/>
              <a:buNone/>
              <a:defRPr/>
            </a:pPr>
            <a:r>
              <a:rPr lang="en-US" sz="2000" b="1" dirty="0">
                <a:solidFill>
                  <a:schemeClr val="accent2"/>
                </a:solidFill>
                <a:latin typeface="Courier New" panose="02070309020205020404" pitchFamily="49" charset="0"/>
                <a:cs typeface="Courier New" panose="02070309020205020404" pitchFamily="49" charset="0"/>
              </a:rPr>
              <a:t>import </a:t>
            </a:r>
            <a:r>
              <a:rPr lang="en-US" sz="2000" b="1" dirty="0" err="1">
                <a:solidFill>
                  <a:schemeClr val="accent2"/>
                </a:solidFill>
                <a:latin typeface="Courier New" panose="02070309020205020404" pitchFamily="49" charset="0"/>
                <a:cs typeface="Courier New" panose="02070309020205020404" pitchFamily="49" charset="0"/>
              </a:rPr>
              <a:t>java.util.EmptyStackException</a:t>
            </a:r>
            <a:r>
              <a:rPr lang="en-US" sz="2000" b="1" dirty="0">
                <a:solidFill>
                  <a:schemeClr val="accent2"/>
                </a:solidFill>
                <a:latin typeface="Courier New" panose="02070309020205020404" pitchFamily="49" charset="0"/>
                <a:cs typeface="Courier New" panose="02070309020205020404" pitchFamily="49" charset="0"/>
              </a:rPr>
              <a:t>;</a:t>
            </a:r>
          </a:p>
          <a:p>
            <a:pPr marL="0" indent="0">
              <a:buFontTx/>
              <a:buNone/>
              <a:defRPr/>
            </a:pPr>
            <a:r>
              <a:rPr lang="en-US" sz="2000" b="1" dirty="0">
                <a:solidFill>
                  <a:schemeClr val="accent2"/>
                </a:solidFill>
                <a:latin typeface="Courier New" panose="02070309020205020404" pitchFamily="49" charset="0"/>
                <a:cs typeface="Courier New" panose="02070309020205020404" pitchFamily="49" charset="0"/>
              </a:rPr>
              <a:t> </a:t>
            </a:r>
            <a:endParaRPr lang="ru-RU" sz="2000" b="1" dirty="0">
              <a:solidFill>
                <a:schemeClr val="accent2"/>
              </a:solidFill>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class </a:t>
            </a:r>
            <a:r>
              <a:rPr lang="en-US" sz="2000" b="1" dirty="0" err="1">
                <a:latin typeface="Courier New" panose="02070309020205020404" pitchFamily="49" charset="0"/>
                <a:cs typeface="Courier New" panose="02070309020205020404" pitchFamily="49" charset="0"/>
              </a:rPr>
              <a:t>StackExample</a:t>
            </a:r>
            <a:r>
              <a:rPr lang="en-US" sz="2000" b="1" dirty="0">
                <a:latin typeface="Courier New" panose="02070309020205020404" pitchFamily="49" charset="0"/>
                <a:cs typeface="Courier New" panose="02070309020205020404" pitchFamily="49" charset="0"/>
              </a:rPr>
              <a:t>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static void </a:t>
            </a:r>
            <a:r>
              <a:rPr lang="en-US" sz="2000" b="1" dirty="0" err="1">
                <a:latin typeface="Courier New" panose="02070309020205020404" pitchFamily="49" charset="0"/>
                <a:cs typeface="Courier New" panose="02070309020205020404" pitchFamily="49" charset="0"/>
              </a:rPr>
              <a:t>showpush</a:t>
            </a:r>
            <a:r>
              <a:rPr lang="en-US" sz="2000" b="1" dirty="0">
                <a:latin typeface="Courier New" panose="02070309020205020404" pitchFamily="49" charset="0"/>
                <a:cs typeface="Courier New" panose="02070309020205020404" pitchFamily="49" charset="0"/>
              </a:rPr>
              <a:t>(Stack </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a) {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st.push</a:t>
            </a:r>
            <a:r>
              <a:rPr lang="en-US" sz="2000" b="1" dirty="0">
                <a:latin typeface="Courier New" panose="02070309020205020404" pitchFamily="49" charset="0"/>
                <a:cs typeface="Courier New" panose="02070309020205020404" pitchFamily="49" charset="0"/>
              </a:rPr>
              <a:t>(new Integer(a));</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System.out.println</a:t>
            </a:r>
            <a:r>
              <a:rPr lang="en-US" sz="2000" b="1" dirty="0">
                <a:latin typeface="Courier New" panose="02070309020205020404" pitchFamily="49" charset="0"/>
                <a:cs typeface="Courier New" panose="02070309020205020404" pitchFamily="49" charset="0"/>
              </a:rPr>
              <a:t>("push(" + a +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System.out.println</a:t>
            </a:r>
            <a:r>
              <a:rPr lang="en-US" sz="2000" b="1" dirty="0">
                <a:latin typeface="Courier New" panose="02070309020205020404" pitchFamily="49" charset="0"/>
                <a:cs typeface="Courier New" panose="02070309020205020404" pitchFamily="49" charset="0"/>
              </a:rPr>
              <a:t>("stack: " + </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static void </a:t>
            </a:r>
            <a:r>
              <a:rPr lang="en-US" sz="2000" b="1" dirty="0" err="1">
                <a:latin typeface="Courier New" panose="02070309020205020404" pitchFamily="49" charset="0"/>
                <a:cs typeface="Courier New" panose="02070309020205020404" pitchFamily="49" charset="0"/>
              </a:rPr>
              <a:t>showpop</a:t>
            </a:r>
            <a:r>
              <a:rPr lang="en-US" sz="2000" b="1" dirty="0">
                <a:latin typeface="Courier New" panose="02070309020205020404" pitchFamily="49" charset="0"/>
                <a:cs typeface="Courier New" panose="02070309020205020404" pitchFamily="49" charset="0"/>
              </a:rPr>
              <a:t>(Stack </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 {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System.out.print</a:t>
            </a:r>
            <a:r>
              <a:rPr lang="en-US" sz="2000" b="1" dirty="0">
                <a:latin typeface="Courier New" panose="02070309020205020404" pitchFamily="49" charset="0"/>
                <a:cs typeface="Courier New" panose="02070309020205020404" pitchFamily="49" charset="0"/>
              </a:rPr>
              <a:t>("pop -&gt;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Integer a = (Integer) </a:t>
            </a:r>
            <a:r>
              <a:rPr lang="en-US" sz="2000" b="1" dirty="0" err="1">
                <a:latin typeface="Courier New" panose="02070309020205020404" pitchFamily="49" charset="0"/>
                <a:cs typeface="Courier New" panose="02070309020205020404" pitchFamily="49" charset="0"/>
              </a:rPr>
              <a:t>st.pop</a:t>
            </a:r>
            <a:r>
              <a:rPr lang="en-US" sz="2000" b="1" dirty="0">
                <a:latin typeface="Courier New" panose="02070309020205020404" pitchFamily="49" charset="0"/>
                <a:cs typeface="Courier New" panose="02070309020205020404" pitchFamily="49" charset="0"/>
              </a:rPr>
              <a:t>();</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System.out.println</a:t>
            </a:r>
            <a:r>
              <a:rPr lang="en-US" sz="2000" b="1" dirty="0">
                <a:latin typeface="Courier New" panose="02070309020205020404" pitchFamily="49" charset="0"/>
                <a:cs typeface="Courier New" panose="02070309020205020404" pitchFamily="49" charset="0"/>
              </a:rPr>
              <a:t>(a);</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System.out.println</a:t>
            </a:r>
            <a:r>
              <a:rPr lang="en-US" sz="2000" b="1" dirty="0">
                <a:latin typeface="Courier New" panose="02070309020205020404" pitchFamily="49" charset="0"/>
                <a:cs typeface="Courier New" panose="02070309020205020404" pitchFamily="49" charset="0"/>
              </a:rPr>
              <a:t>("stack: " + </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endParaRPr lang="ru-RU" sz="2000" b="1" dirty="0">
              <a:latin typeface="Courier New" panose="02070309020205020404" pitchFamily="49" charset="0"/>
              <a:cs typeface="Courier New" panose="02070309020205020404" pitchFamily="49" charset="0"/>
            </a:endParaRPr>
          </a:p>
          <a:p>
            <a:pPr eaLnBrk="1" hangingPunct="1">
              <a:defRPr/>
            </a:pPr>
            <a:endParaRPr lang="ru-RU" sz="2400" dirty="0"/>
          </a:p>
        </p:txBody>
      </p:sp>
    </p:spTree>
    <p:extLst>
      <p:ext uri="{BB962C8B-B14F-4D97-AF65-F5344CB8AC3E}">
        <p14:creationId xmlns:p14="http://schemas.microsoft.com/office/powerpoint/2010/main" val="2920782615"/>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ECBD0586-2AC2-3543-8115-B897EF285042}" type="slidenum">
              <a:rPr lang="en-AU" altLang="ru-RU" sz="1400">
                <a:solidFill>
                  <a:schemeClr val="tx1"/>
                </a:solidFill>
                <a:latin typeface="Tahoma" charset="0"/>
              </a:rPr>
              <a:pPr eaLnBrk="1" hangingPunct="1"/>
              <a:t>35</a:t>
            </a:fld>
            <a:endParaRPr lang="en-AU" altLang="ru-RU" sz="1400">
              <a:solidFill>
                <a:schemeClr val="tx1"/>
              </a:solidFill>
              <a:latin typeface="Tahoma" charset="0"/>
            </a:endParaRPr>
          </a:p>
        </p:txBody>
      </p:sp>
      <p:sp>
        <p:nvSpPr>
          <p:cNvPr id="64514" name="Rectangle 2"/>
          <p:cNvSpPr>
            <a:spLocks noGrp="1" noChangeArrowheads="1"/>
          </p:cNvSpPr>
          <p:nvPr>
            <p:ph type="title"/>
          </p:nvPr>
        </p:nvSpPr>
        <p:spPr bwMode="auto">
          <a:xfrm>
            <a:off x="401638" y="306388"/>
            <a:ext cx="8542337" cy="784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Интерфейс Стек в </a:t>
            </a:r>
            <a:r>
              <a:rPr lang="en-US" altLang="ru-RU" sz="4000" dirty="0">
                <a:ea typeface="ＭＳ Ｐゴシック" charset="-128"/>
              </a:rPr>
              <a:t>Java</a:t>
            </a:r>
          </a:p>
        </p:txBody>
      </p:sp>
      <p:sp>
        <p:nvSpPr>
          <p:cNvPr id="53251" name="Rectangle 3"/>
          <p:cNvSpPr>
            <a:spLocks noGrp="1" noChangeArrowheads="1"/>
          </p:cNvSpPr>
          <p:nvPr>
            <p:ph type="body" sz="half" idx="1"/>
          </p:nvPr>
        </p:nvSpPr>
        <p:spPr bwMode="auto">
          <a:xfrm>
            <a:off x="91440" y="881062"/>
            <a:ext cx="8852534" cy="5900738"/>
          </a:xfr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indent="0">
              <a:buFontTx/>
              <a:buNone/>
              <a:defRPr/>
            </a:pPr>
            <a:r>
              <a:rPr lang="en-US" sz="2400" dirty="0"/>
              <a:t> </a:t>
            </a:r>
            <a:r>
              <a:rPr lang="en-US" sz="2000" b="1" dirty="0">
                <a:latin typeface="Courier New" panose="02070309020205020404" pitchFamily="49" charset="0"/>
                <a:cs typeface="Courier New" panose="02070309020205020404" pitchFamily="49" charset="0"/>
              </a:rPr>
              <a:t>public static void main(String </a:t>
            </a:r>
            <a:r>
              <a:rPr lang="en-US" sz="2000" b="1" dirty="0" err="1">
                <a:latin typeface="Courier New" panose="02070309020205020404" pitchFamily="49" charset="0"/>
                <a:cs typeface="Courier New" panose="02070309020205020404" pitchFamily="49" charset="0"/>
              </a:rPr>
              <a:t>args</a:t>
            </a:r>
            <a:r>
              <a:rPr lang="en-US" sz="2000" b="1" dirty="0">
                <a:latin typeface="Courier New" panose="02070309020205020404" pitchFamily="49" charset="0"/>
                <a:cs typeface="Courier New" panose="02070309020205020404" pitchFamily="49" charset="0"/>
              </a:rPr>
              <a:t>[])  {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Stack </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 = new Stack();</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System.out.println</a:t>
            </a:r>
            <a:r>
              <a:rPr lang="en-US" sz="2000" b="1" dirty="0">
                <a:latin typeface="Courier New" panose="02070309020205020404" pitchFamily="49" charset="0"/>
                <a:cs typeface="Courier New" panose="02070309020205020404" pitchFamily="49" charset="0"/>
              </a:rPr>
              <a:t>("stack: " + </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showpush</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 42);</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showpush</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 66);</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showpush</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 99);</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showpop</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showpop</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showpop</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try   {       </a:t>
            </a:r>
            <a:r>
              <a:rPr lang="en-US" sz="2000" b="1" dirty="0" err="1">
                <a:latin typeface="Courier New" panose="02070309020205020404" pitchFamily="49" charset="0"/>
                <a:cs typeface="Courier New" panose="02070309020205020404" pitchFamily="49" charset="0"/>
              </a:rPr>
              <a:t>showpop</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st</a:t>
            </a:r>
            <a:r>
              <a:rPr lang="en-US" sz="2000" b="1" dirty="0">
                <a:latin typeface="Courier New" panose="02070309020205020404" pitchFamily="49" charset="0"/>
                <a:cs typeface="Courier New" panose="02070309020205020404" pitchFamily="49" charset="0"/>
              </a:rPr>
              <a:t>);</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 catch (</a:t>
            </a:r>
            <a:r>
              <a:rPr lang="en-US" sz="2000" b="1" dirty="0" err="1">
                <a:latin typeface="Courier New" panose="02070309020205020404" pitchFamily="49" charset="0"/>
                <a:cs typeface="Courier New" panose="02070309020205020404" pitchFamily="49" charset="0"/>
              </a:rPr>
              <a:t>EmptyStackException</a:t>
            </a:r>
            <a:r>
              <a:rPr lang="en-US" sz="2000" b="1" dirty="0">
                <a:latin typeface="Courier New" panose="02070309020205020404" pitchFamily="49" charset="0"/>
                <a:cs typeface="Courier New" panose="02070309020205020404" pitchFamily="49" charset="0"/>
              </a:rPr>
              <a:t> e)  {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System.out.println</a:t>
            </a:r>
            <a:r>
              <a:rPr lang="en-US" sz="2000" b="1" dirty="0">
                <a:latin typeface="Courier New" panose="02070309020205020404" pitchFamily="49" charset="0"/>
                <a:cs typeface="Courier New" panose="02070309020205020404" pitchFamily="49" charset="0"/>
              </a:rPr>
              <a:t>("empty stack");</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    }</a:t>
            </a:r>
            <a:endParaRPr lang="ru-RU" sz="2000" b="1" dirty="0">
              <a:latin typeface="Courier New" panose="02070309020205020404" pitchFamily="49" charset="0"/>
              <a:cs typeface="Courier New" panose="02070309020205020404" pitchFamily="49" charset="0"/>
            </a:endParaRPr>
          </a:p>
          <a:p>
            <a:pPr marL="0" indent="0">
              <a:buFontTx/>
              <a:buNone/>
              <a:defRPr/>
            </a:pPr>
            <a:r>
              <a:rPr lang="en-US" sz="2000" b="1" dirty="0">
                <a:latin typeface="Courier New" panose="02070309020205020404" pitchFamily="49" charset="0"/>
                <a:cs typeface="Courier New" panose="02070309020205020404" pitchFamily="49" charset="0"/>
              </a:rPr>
              <a:t>}</a:t>
            </a:r>
            <a:endParaRPr lang="ru-RU" sz="2000" b="1" dirty="0">
              <a:latin typeface="Courier New" panose="02070309020205020404" pitchFamily="49" charset="0"/>
              <a:cs typeface="Courier New" panose="02070309020205020404" pitchFamily="49" charset="0"/>
            </a:endParaRPr>
          </a:p>
          <a:p>
            <a:pPr eaLnBrk="1" hangingPunct="1">
              <a:defRPr/>
            </a:pPr>
            <a:endParaRPr lang="ru-RU" sz="2000" dirty="0"/>
          </a:p>
        </p:txBody>
      </p:sp>
    </p:spTree>
    <p:extLst>
      <p:ext uri="{BB962C8B-B14F-4D97-AF65-F5344CB8AC3E}">
        <p14:creationId xmlns:p14="http://schemas.microsoft.com/office/powerpoint/2010/main" val="3702978014"/>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83215FA7-E420-CE45-B0F0-501B45381E7D}" type="slidenum">
              <a:rPr lang="en-AU" altLang="ru-RU" sz="1400">
                <a:solidFill>
                  <a:schemeClr val="tx1"/>
                </a:solidFill>
                <a:latin typeface="Tahoma" charset="0"/>
              </a:rPr>
              <a:pPr eaLnBrk="1" hangingPunct="1"/>
              <a:t>36</a:t>
            </a:fld>
            <a:endParaRPr lang="en-AU" altLang="ru-RU" sz="1400">
              <a:solidFill>
                <a:schemeClr val="tx1"/>
              </a:solidFill>
              <a:latin typeface="Tahoma" charset="0"/>
            </a:endParaRPr>
          </a:p>
        </p:txBody>
      </p:sp>
      <p:sp>
        <p:nvSpPr>
          <p:cNvPr id="66562" name="Rectangle 2"/>
          <p:cNvSpPr>
            <a:spLocks noGrp="1" noChangeArrowheads="1"/>
          </p:cNvSpPr>
          <p:nvPr>
            <p:ph type="title"/>
          </p:nvPr>
        </p:nvSpPr>
        <p:spPr bwMode="auto">
          <a:xfrm>
            <a:off x="535577" y="633412"/>
            <a:ext cx="8408398" cy="7120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Интерфейс Стек в </a:t>
            </a:r>
            <a:r>
              <a:rPr lang="en-US" altLang="ru-RU" sz="4000" dirty="0">
                <a:ea typeface="ＭＳ Ｐゴシック" charset="-128"/>
              </a:rPr>
              <a:t>Java</a:t>
            </a:r>
          </a:p>
        </p:txBody>
      </p:sp>
      <p:sp>
        <p:nvSpPr>
          <p:cNvPr id="53251" name="Rectangle 3"/>
          <p:cNvSpPr>
            <a:spLocks noGrp="1" noChangeArrowheads="1"/>
          </p:cNvSpPr>
          <p:nvPr>
            <p:ph type="body" sz="half" idx="1"/>
          </p:nvPr>
        </p:nvSpPr>
        <p:spPr bwMode="auto">
          <a:xfrm>
            <a:off x="278402" y="1345473"/>
            <a:ext cx="8408398" cy="4650377"/>
          </a:xfr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stack: []</a:t>
            </a:r>
            <a:endParaRPr lang="ru-RU" sz="2400" b="1" dirty="0">
              <a:solidFill>
                <a:srgbClr val="333399"/>
              </a:solidFill>
              <a:latin typeface="Courier New" panose="02070309020205020404" pitchFamily="49" charset="0"/>
              <a:cs typeface="Courier New" panose="02070309020205020404" pitchFamily="49" charset="0"/>
            </a:endParaRPr>
          </a:p>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push(42)</a:t>
            </a:r>
            <a:endParaRPr lang="ru-RU" sz="2400" b="1" dirty="0">
              <a:solidFill>
                <a:srgbClr val="333399"/>
              </a:solidFill>
              <a:latin typeface="Courier New" panose="02070309020205020404" pitchFamily="49" charset="0"/>
              <a:cs typeface="Courier New" panose="02070309020205020404" pitchFamily="49" charset="0"/>
            </a:endParaRPr>
          </a:p>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stack: [42]</a:t>
            </a:r>
            <a:endParaRPr lang="ru-RU" sz="2400" b="1" dirty="0">
              <a:solidFill>
                <a:srgbClr val="333399"/>
              </a:solidFill>
              <a:latin typeface="Courier New" panose="02070309020205020404" pitchFamily="49" charset="0"/>
              <a:cs typeface="Courier New" panose="02070309020205020404" pitchFamily="49" charset="0"/>
            </a:endParaRPr>
          </a:p>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push(66)</a:t>
            </a:r>
            <a:endParaRPr lang="ru-RU" sz="2400" b="1" dirty="0">
              <a:solidFill>
                <a:srgbClr val="333399"/>
              </a:solidFill>
              <a:latin typeface="Courier New" panose="02070309020205020404" pitchFamily="49" charset="0"/>
              <a:cs typeface="Courier New" panose="02070309020205020404" pitchFamily="49" charset="0"/>
            </a:endParaRPr>
          </a:p>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stack: [42, 66]</a:t>
            </a:r>
            <a:endParaRPr lang="ru-RU" sz="2400" b="1" dirty="0">
              <a:solidFill>
                <a:srgbClr val="333399"/>
              </a:solidFill>
              <a:latin typeface="Courier New" panose="02070309020205020404" pitchFamily="49" charset="0"/>
              <a:cs typeface="Courier New" panose="02070309020205020404" pitchFamily="49" charset="0"/>
            </a:endParaRPr>
          </a:p>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push(99)</a:t>
            </a:r>
            <a:endParaRPr lang="ru-RU" sz="2400" b="1" dirty="0">
              <a:solidFill>
                <a:srgbClr val="333399"/>
              </a:solidFill>
              <a:latin typeface="Courier New" panose="02070309020205020404" pitchFamily="49" charset="0"/>
              <a:cs typeface="Courier New" panose="02070309020205020404" pitchFamily="49" charset="0"/>
            </a:endParaRPr>
          </a:p>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stack: [42, 66, 99]</a:t>
            </a:r>
            <a:endParaRPr lang="ru-RU" sz="2400" b="1" dirty="0">
              <a:solidFill>
                <a:srgbClr val="333399"/>
              </a:solidFill>
              <a:latin typeface="Courier New" panose="02070309020205020404" pitchFamily="49" charset="0"/>
              <a:cs typeface="Courier New" panose="02070309020205020404" pitchFamily="49" charset="0"/>
            </a:endParaRPr>
          </a:p>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pop -&gt; 99</a:t>
            </a:r>
            <a:endParaRPr lang="ru-RU" sz="2400" b="1" dirty="0">
              <a:solidFill>
                <a:srgbClr val="333399"/>
              </a:solidFill>
              <a:latin typeface="Courier New" panose="02070309020205020404" pitchFamily="49" charset="0"/>
              <a:cs typeface="Courier New" panose="02070309020205020404" pitchFamily="49" charset="0"/>
            </a:endParaRPr>
          </a:p>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stack: [42, 66]</a:t>
            </a:r>
            <a:endParaRPr lang="ru-RU" sz="2400" b="1" dirty="0">
              <a:solidFill>
                <a:srgbClr val="333399"/>
              </a:solidFill>
              <a:latin typeface="Courier New" panose="02070309020205020404" pitchFamily="49" charset="0"/>
              <a:cs typeface="Courier New" panose="02070309020205020404" pitchFamily="49" charset="0"/>
            </a:endParaRPr>
          </a:p>
          <a:p>
            <a:pPr marL="0" indent="0">
              <a:buFontTx/>
              <a:buNone/>
              <a:defRPr/>
            </a:pPr>
            <a:r>
              <a:rPr lang="en-US" sz="2400" b="1" dirty="0">
                <a:solidFill>
                  <a:srgbClr val="333399"/>
                </a:solidFill>
                <a:latin typeface="Courier New" panose="02070309020205020404" pitchFamily="49" charset="0"/>
                <a:cs typeface="Courier New" panose="02070309020205020404" pitchFamily="49" charset="0"/>
              </a:rPr>
              <a:t>pop -&gt; 66</a:t>
            </a:r>
            <a:endParaRPr lang="ru-RU" sz="2400" b="1" dirty="0">
              <a:solidFill>
                <a:srgbClr val="333399"/>
              </a:solidFill>
              <a:latin typeface="Courier New" panose="02070309020205020404" pitchFamily="49" charset="0"/>
              <a:cs typeface="Courier New" panose="02070309020205020404" pitchFamily="49" charset="0"/>
            </a:endParaRPr>
          </a:p>
          <a:p>
            <a:pPr eaLnBrk="1" hangingPunct="1">
              <a:defRPr/>
            </a:pPr>
            <a:endParaRPr lang="ru-RU" sz="2000" dirty="0"/>
          </a:p>
        </p:txBody>
      </p:sp>
    </p:spTree>
    <p:extLst>
      <p:ext uri="{BB962C8B-B14F-4D97-AF65-F5344CB8AC3E}">
        <p14:creationId xmlns:p14="http://schemas.microsoft.com/office/powerpoint/2010/main" val="1914129998"/>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867AE3CF-ED75-5B42-8877-DCBD3C42A44D}" type="slidenum">
              <a:rPr lang="en-AU" altLang="ru-RU" sz="1400">
                <a:solidFill>
                  <a:schemeClr val="tx1"/>
                </a:solidFill>
                <a:latin typeface="Tahoma" charset="0"/>
              </a:rPr>
              <a:pPr eaLnBrk="1" hangingPunct="1"/>
              <a:t>37</a:t>
            </a:fld>
            <a:endParaRPr lang="en-AU" altLang="ru-RU" sz="1400">
              <a:solidFill>
                <a:schemeClr val="tx1"/>
              </a:solidFill>
              <a:latin typeface="Tahoma" charset="0"/>
            </a:endParaRPr>
          </a:p>
        </p:txBody>
      </p:sp>
      <p:sp>
        <p:nvSpPr>
          <p:cNvPr id="68610" name="Rectangle 2"/>
          <p:cNvSpPr>
            <a:spLocks noGrp="1" noChangeArrowheads="1"/>
          </p:cNvSpPr>
          <p:nvPr>
            <p:ph type="title"/>
          </p:nvPr>
        </p:nvSpPr>
        <p:spPr bwMode="auto">
          <a:xfrm>
            <a:off x="508000" y="369888"/>
            <a:ext cx="8435975" cy="88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bg-BG" altLang="ru-RU" sz="4000" dirty="0" err="1">
                <a:ea typeface="ＭＳ Ｐゴシック" charset="-128"/>
              </a:rPr>
              <a:t>Применение</a:t>
            </a:r>
            <a:r>
              <a:rPr lang="bg-BG" altLang="ru-RU" sz="4000" dirty="0">
                <a:ea typeface="ＭＳ Ｐゴシック" charset="-128"/>
              </a:rPr>
              <a:t> </a:t>
            </a:r>
            <a:r>
              <a:rPr lang="bg-BG" altLang="ru-RU" sz="4000" dirty="0" err="1">
                <a:ea typeface="ＭＳ Ｐゴシック" charset="-128"/>
              </a:rPr>
              <a:t>стеков</a:t>
            </a:r>
            <a:endParaRPr lang="en-US" altLang="ru-RU" sz="4000" dirty="0">
              <a:ea typeface="ＭＳ Ｐゴシック" charset="-128"/>
            </a:endParaRPr>
          </a:p>
        </p:txBody>
      </p:sp>
      <p:sp>
        <p:nvSpPr>
          <p:cNvPr id="10244" name="Rectangle 3"/>
          <p:cNvSpPr>
            <a:spLocks noGrp="1" noChangeArrowheads="1"/>
          </p:cNvSpPr>
          <p:nvPr>
            <p:ph type="body" idx="1"/>
          </p:nvPr>
        </p:nvSpPr>
        <p:spPr>
          <a:xfrm>
            <a:off x="317500" y="1535113"/>
            <a:ext cx="8674100" cy="4789487"/>
          </a:xfrm>
        </p:spPr>
        <p:txBody>
          <a:bodyPr vert="horz" wrap="square" lIns="91440" tIns="45720" rIns="91440" bIns="45720" numCol="1" anchor="t" anchorCtr="0" compatLnSpc="1">
            <a:prstTxWarp prst="textNoShape">
              <a:avLst/>
            </a:prstTxWarp>
          </a:bodyPr>
          <a:lstStyle/>
          <a:p>
            <a:pPr eaLnBrk="1" hangingPunct="1"/>
            <a:r>
              <a:rPr lang="ru-RU" altLang="ru-RU" sz="2400">
                <a:latin typeface="Tahoma" charset="0"/>
                <a:ea typeface="ＭＳ Ｐゴシック" charset="-128"/>
              </a:rPr>
              <a:t>Прямое применение </a:t>
            </a:r>
            <a:endParaRPr lang="en-US" altLang="ru-RU" sz="2400">
              <a:latin typeface="Tahoma" charset="0"/>
              <a:ea typeface="ＭＳ Ｐゴシック" charset="-128"/>
            </a:endParaRPr>
          </a:p>
          <a:p>
            <a:pPr lvl="1" eaLnBrk="1" hangingPunct="1"/>
            <a:r>
              <a:rPr lang="ru-RU" altLang="ru-RU" sz="2000">
                <a:latin typeface="Tahoma" charset="0"/>
                <a:ea typeface="ＭＳ Ｐゴシック" charset="-128"/>
              </a:rPr>
              <a:t>история</a:t>
            </a:r>
            <a:r>
              <a:rPr lang="en-US" altLang="ru-RU" sz="2000">
                <a:latin typeface="Tahoma" charset="0"/>
                <a:ea typeface="ＭＳ Ｐゴシック" charset="-128"/>
              </a:rPr>
              <a:t> </a:t>
            </a:r>
            <a:r>
              <a:rPr lang="ru-RU" altLang="ru-RU" sz="2000">
                <a:ea typeface="ＭＳ Ｐゴシック" charset="-128"/>
              </a:rPr>
              <a:t>посещений страниц в веб-браузере</a:t>
            </a:r>
            <a:endParaRPr lang="en-US" altLang="ru-RU" sz="2000">
              <a:latin typeface="Tahoma" charset="0"/>
              <a:ea typeface="ＭＳ Ｐゴシック" charset="-128"/>
            </a:endParaRPr>
          </a:p>
          <a:p>
            <a:pPr lvl="1" eaLnBrk="1" hangingPunct="1"/>
            <a:r>
              <a:rPr lang="en-US" altLang="ru-RU" sz="2000">
                <a:ea typeface="ＭＳ Ｐゴシック" charset="-128"/>
              </a:rPr>
              <a:t>П</a:t>
            </a:r>
            <a:r>
              <a:rPr lang="ru-RU" altLang="ru-RU" sz="2000">
                <a:ea typeface="ＭＳ Ｐゴシック" charset="-128"/>
              </a:rPr>
              <a:t>оследовательность  отмены операций (</a:t>
            </a:r>
            <a:r>
              <a:rPr lang="en-US" altLang="ru-RU" sz="2000">
                <a:ea typeface="ＭＳ Ｐゴシック" charset="-128"/>
              </a:rPr>
              <a:t>undo)</a:t>
            </a:r>
            <a:r>
              <a:rPr lang="ru-RU" altLang="ru-RU" sz="2000">
                <a:ea typeface="ＭＳ Ｐゴシック" charset="-128"/>
              </a:rPr>
              <a:t>  в текстовом редакторе</a:t>
            </a:r>
          </a:p>
          <a:p>
            <a:pPr lvl="1" eaLnBrk="1" hangingPunct="1"/>
            <a:r>
              <a:rPr lang="ru-RU" altLang="ru-RU" sz="2000">
                <a:ea typeface="ＭＳ Ｐゴシック" charset="-128"/>
              </a:rPr>
              <a:t>цепочка вызовов метода в виртуальной машине Java</a:t>
            </a:r>
            <a:endParaRPr lang="en-US" altLang="ru-RU" sz="2000">
              <a:ea typeface="ＭＳ Ｐゴシック" charset="-128"/>
            </a:endParaRPr>
          </a:p>
          <a:p>
            <a:pPr lvl="1" eaLnBrk="1" hangingPunct="1">
              <a:buFontTx/>
              <a:buChar char="•"/>
            </a:pPr>
            <a:r>
              <a:rPr lang="ru-RU" altLang="ru-RU" sz="2400">
                <a:latin typeface="Tahoma" charset="0"/>
                <a:ea typeface="ＭＳ Ｐゴシック" charset="-128"/>
              </a:rPr>
              <a:t>Косвенное применение </a:t>
            </a:r>
          </a:p>
          <a:p>
            <a:pPr lvl="1" eaLnBrk="1" hangingPunct="1"/>
            <a:r>
              <a:rPr lang="ru-RU" altLang="ru-RU" sz="2000">
                <a:latin typeface="Tahoma" charset="0"/>
                <a:ea typeface="ＭＳ Ｐゴシック" charset="-128"/>
              </a:rPr>
              <a:t>Вспомогательная структура данных для алгоритмов</a:t>
            </a:r>
          </a:p>
          <a:p>
            <a:pPr lvl="1" eaLnBrk="1" hangingPunct="1"/>
            <a:r>
              <a:rPr lang="ru-RU" altLang="ru-RU" sz="2000">
                <a:latin typeface="Tahoma" charset="0"/>
                <a:ea typeface="ＭＳ Ｐゴシック" charset="-128"/>
              </a:rPr>
              <a:t>Компонент других структур данных</a:t>
            </a:r>
          </a:p>
          <a:p>
            <a:pPr lvl="1" eaLnBrk="1" hangingPunct="1"/>
            <a:endParaRPr lang="en-US" altLang="ru-RU" sz="2000">
              <a:latin typeface="Tahoma" charset="0"/>
              <a:ea typeface="ＭＳ Ｐゴシック" charset="-128"/>
            </a:endParaRPr>
          </a:p>
        </p:txBody>
      </p:sp>
    </p:spTree>
    <p:extLst>
      <p:ext uri="{BB962C8B-B14F-4D97-AF65-F5344CB8AC3E}">
        <p14:creationId xmlns:p14="http://schemas.microsoft.com/office/powerpoint/2010/main" val="4163554674"/>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ADB4313E-4FEE-1244-8EB3-6D4C01A3B874}" type="slidenum">
              <a:rPr lang="en-AU" altLang="ru-RU" sz="1400">
                <a:solidFill>
                  <a:schemeClr val="tx1"/>
                </a:solidFill>
                <a:latin typeface="Tahoma" charset="0"/>
              </a:rPr>
              <a:pPr eaLnBrk="1" hangingPunct="1"/>
              <a:t>38</a:t>
            </a:fld>
            <a:endParaRPr lang="en-AU" altLang="ru-RU" sz="1400">
              <a:solidFill>
                <a:schemeClr val="tx1"/>
              </a:solidFill>
              <a:latin typeface="Tahoma" charset="0"/>
            </a:endParaRPr>
          </a:p>
        </p:txBody>
      </p:sp>
      <p:grpSp>
        <p:nvGrpSpPr>
          <p:cNvPr id="70658" name="Group 2"/>
          <p:cNvGrpSpPr>
            <a:grpSpLocks/>
          </p:cNvGrpSpPr>
          <p:nvPr/>
        </p:nvGrpSpPr>
        <p:grpSpPr bwMode="auto">
          <a:xfrm>
            <a:off x="7315200" y="1524000"/>
            <a:ext cx="1447800" cy="4572000"/>
            <a:chOff x="4512" y="864"/>
            <a:chExt cx="912" cy="3024"/>
          </a:xfrm>
        </p:grpSpPr>
        <p:sp>
          <p:nvSpPr>
            <p:cNvPr id="70669" name="Rectangle 3"/>
            <p:cNvSpPr>
              <a:spLocks noChangeArrowheads="1"/>
            </p:cNvSpPr>
            <p:nvPr/>
          </p:nvSpPr>
          <p:spPr bwMode="auto">
            <a:xfrm>
              <a:off x="4512" y="864"/>
              <a:ext cx="912" cy="3024"/>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endParaRPr lang="en-AU" altLang="ru-RU"/>
            </a:p>
          </p:txBody>
        </p:sp>
        <p:sp>
          <p:nvSpPr>
            <p:cNvPr id="70670" name="Line 4"/>
            <p:cNvSpPr>
              <a:spLocks noChangeShapeType="1"/>
            </p:cNvSpPr>
            <p:nvPr/>
          </p:nvSpPr>
          <p:spPr bwMode="auto">
            <a:xfrm>
              <a:off x="4512" y="864"/>
              <a:ext cx="0" cy="30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RU"/>
            </a:p>
          </p:txBody>
        </p:sp>
        <p:sp>
          <p:nvSpPr>
            <p:cNvPr id="70671" name="Line 5"/>
            <p:cNvSpPr>
              <a:spLocks noChangeShapeType="1"/>
            </p:cNvSpPr>
            <p:nvPr/>
          </p:nvSpPr>
          <p:spPr bwMode="auto">
            <a:xfrm>
              <a:off x="5424" y="864"/>
              <a:ext cx="0" cy="30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RU"/>
            </a:p>
          </p:txBody>
        </p:sp>
        <p:sp>
          <p:nvSpPr>
            <p:cNvPr id="70672" name="Line 6"/>
            <p:cNvSpPr>
              <a:spLocks noChangeShapeType="1"/>
            </p:cNvSpPr>
            <p:nvPr/>
          </p:nvSpPr>
          <p:spPr bwMode="auto">
            <a:xfrm>
              <a:off x="4512" y="3876"/>
              <a:ext cx="9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ru-RU"/>
            </a:p>
          </p:txBody>
        </p:sp>
      </p:grpSp>
      <p:sp>
        <p:nvSpPr>
          <p:cNvPr id="70659" name="Rectangle 7"/>
          <p:cNvSpPr>
            <a:spLocks noGrp="1" noChangeArrowheads="1"/>
          </p:cNvSpPr>
          <p:nvPr>
            <p:ph type="title"/>
          </p:nvPr>
        </p:nvSpPr>
        <p:spPr bwMode="auto">
          <a:xfrm>
            <a:off x="296863" y="147638"/>
            <a:ext cx="8647112" cy="815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4000" dirty="0">
                <a:ea typeface="ＭＳ Ｐゴシック" charset="-128"/>
              </a:rPr>
              <a:t>Стек метода в </a:t>
            </a:r>
            <a:r>
              <a:rPr lang="en-US" altLang="ru-RU" sz="4000" dirty="0">
                <a:ea typeface="ＭＳ Ｐゴシック" charset="-128"/>
              </a:rPr>
              <a:t> JVM</a:t>
            </a:r>
          </a:p>
        </p:txBody>
      </p:sp>
      <p:sp>
        <p:nvSpPr>
          <p:cNvPr id="57348" name="Rectangle 8"/>
          <p:cNvSpPr>
            <a:spLocks noGrp="1" noChangeArrowheads="1"/>
          </p:cNvSpPr>
          <p:nvPr>
            <p:ph type="body" idx="1"/>
          </p:nvPr>
        </p:nvSpPr>
        <p:spPr bwMode="auto">
          <a:xfrm>
            <a:off x="296863" y="1240971"/>
            <a:ext cx="5265737" cy="5617029"/>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it-IT" altLang="ru-RU" sz="2000" dirty="0">
                <a:ea typeface="ＭＳ Ｐゴシック" charset="-128"/>
              </a:rPr>
              <a:t>Java Virtual Machine (JVM) </a:t>
            </a:r>
            <a:r>
              <a:rPr lang="it-IT" altLang="ru-RU" sz="2000" dirty="0" err="1">
                <a:ea typeface="ＭＳ Ｐゴシック" charset="-128"/>
              </a:rPr>
              <a:t>отслеживает</a:t>
            </a:r>
            <a:r>
              <a:rPr lang="it-IT" altLang="ru-RU" sz="2000" dirty="0">
                <a:ea typeface="ＭＳ Ｐゴシック" charset="-128"/>
              </a:rPr>
              <a:t> </a:t>
            </a:r>
            <a:r>
              <a:rPr lang="it-IT" altLang="ru-RU" sz="2000" dirty="0" err="1">
                <a:ea typeface="ＭＳ Ｐゴシック" charset="-128"/>
              </a:rPr>
              <a:t>цеп</a:t>
            </a:r>
            <a:r>
              <a:rPr lang="ru-RU" altLang="ru-RU" sz="2000" dirty="0">
                <a:ea typeface="ＭＳ Ｐゴシック" charset="-128"/>
              </a:rPr>
              <a:t>очки вызова</a:t>
            </a:r>
            <a:r>
              <a:rPr lang="it-IT" altLang="ru-RU" sz="2000" dirty="0">
                <a:ea typeface="ＭＳ Ｐゴシック" charset="-128"/>
              </a:rPr>
              <a:t> </a:t>
            </a:r>
            <a:r>
              <a:rPr lang="it-IT" altLang="ru-RU" sz="2000" dirty="0" err="1">
                <a:ea typeface="ＭＳ Ｐゴシック" charset="-128"/>
              </a:rPr>
              <a:t>активных</a:t>
            </a:r>
            <a:r>
              <a:rPr lang="it-IT" altLang="ru-RU" sz="2000" dirty="0">
                <a:ea typeface="ＭＳ Ｐゴシック" charset="-128"/>
              </a:rPr>
              <a:t> </a:t>
            </a:r>
            <a:r>
              <a:rPr lang="it-IT" altLang="ru-RU" sz="2000" dirty="0" err="1">
                <a:ea typeface="ＭＳ Ｐゴシック" charset="-128"/>
              </a:rPr>
              <a:t>методов</a:t>
            </a:r>
            <a:r>
              <a:rPr lang="it-IT" altLang="ru-RU" sz="2000" dirty="0">
                <a:ea typeface="ＭＳ Ｐゴシック" charset="-128"/>
              </a:rPr>
              <a:t> </a:t>
            </a:r>
            <a:r>
              <a:rPr lang="it-IT" altLang="ru-RU" sz="2000" dirty="0" err="1">
                <a:ea typeface="ＭＳ Ｐゴシック" charset="-128"/>
              </a:rPr>
              <a:t>со</a:t>
            </a:r>
            <a:r>
              <a:rPr lang="it-IT" altLang="ru-RU" sz="2000" dirty="0">
                <a:ea typeface="ＭＳ Ｐゴシック" charset="-128"/>
              </a:rPr>
              <a:t> </a:t>
            </a:r>
            <a:r>
              <a:rPr lang="it-IT" altLang="ru-RU" sz="2000" dirty="0" err="1">
                <a:ea typeface="ＭＳ Ｐゴシック" charset="-128"/>
              </a:rPr>
              <a:t>стеком</a:t>
            </a:r>
            <a:endParaRPr lang="it-IT" altLang="ru-RU" sz="2000" dirty="0">
              <a:ea typeface="ＭＳ Ｐゴシック" charset="-128"/>
            </a:endParaRPr>
          </a:p>
          <a:p>
            <a:r>
              <a:rPr lang="ru-RU" altLang="ru-RU" sz="2000" dirty="0">
                <a:ea typeface="ＭＳ Ｐゴシック" charset="-128"/>
              </a:rPr>
              <a:t>Когда вызывается метод, виртуальная машина заталкивает в стек фрейм метода, содержащий</a:t>
            </a:r>
          </a:p>
          <a:p>
            <a:pPr lvl="1" eaLnBrk="1" hangingPunct="1">
              <a:lnSpc>
                <a:spcPct val="90000"/>
              </a:lnSpc>
            </a:pPr>
            <a:r>
              <a:rPr lang="ru-RU" altLang="ru-RU" sz="2000" dirty="0">
                <a:latin typeface="Tahoma" charset="0"/>
                <a:ea typeface="ＭＳ Ｐゴシック" charset="-128"/>
              </a:rPr>
              <a:t>Локальные переменные и возвращаемое значение</a:t>
            </a:r>
          </a:p>
          <a:p>
            <a:pPr lvl="1" eaLnBrk="1" hangingPunct="1">
              <a:lnSpc>
                <a:spcPct val="90000"/>
              </a:lnSpc>
            </a:pPr>
            <a:r>
              <a:rPr lang="ru-RU" altLang="ru-RU" sz="2000" dirty="0">
                <a:latin typeface="Tahoma" charset="0"/>
                <a:ea typeface="ＭＳ Ｐゴシック" charset="-128"/>
              </a:rPr>
              <a:t>Программный счетчик</a:t>
            </a:r>
            <a:r>
              <a:rPr lang="ru-RU" altLang="ru-RU" sz="2000" dirty="0">
                <a:ea typeface="ＭＳ Ｐゴシック" charset="-128"/>
              </a:rPr>
              <a:t>, отслеживающий выполнение операторов </a:t>
            </a:r>
          </a:p>
          <a:p>
            <a:pPr lvl="1">
              <a:lnSpc>
                <a:spcPct val="90000"/>
              </a:lnSpc>
              <a:buFontTx/>
              <a:buChar char="•"/>
            </a:pPr>
            <a:r>
              <a:rPr lang="ru-RU" altLang="ru-RU" sz="2000" dirty="0">
                <a:ea typeface="ＭＳ Ｐゴシック" charset="-128"/>
              </a:rPr>
              <a:t>Когда метод заканчивается, то его фрейм извлекается из стека и управление передается методу, на вершине стека</a:t>
            </a:r>
          </a:p>
          <a:p>
            <a:pPr eaLnBrk="1" hangingPunct="1">
              <a:lnSpc>
                <a:spcPct val="90000"/>
              </a:lnSpc>
            </a:pPr>
            <a:r>
              <a:rPr lang="ru-RU" altLang="ru-RU" sz="2000" dirty="0">
                <a:latin typeface="Tahoma" charset="0"/>
                <a:ea typeface="ＭＳ Ｐゴシック" charset="-128"/>
              </a:rPr>
              <a:t>Это позволяет делать рекурсивные методы</a:t>
            </a:r>
            <a:endParaRPr lang="en-US" altLang="ru-RU" sz="2000" b="1" dirty="0">
              <a:latin typeface="Tahoma" charset="0"/>
              <a:ea typeface="ＭＳ Ｐゴシック" charset="-128"/>
            </a:endParaRPr>
          </a:p>
        </p:txBody>
      </p:sp>
      <p:sp>
        <p:nvSpPr>
          <p:cNvPr id="70661" name="Rectangle 9"/>
          <p:cNvSpPr>
            <a:spLocks noChangeArrowheads="1"/>
          </p:cNvSpPr>
          <p:nvPr/>
        </p:nvSpPr>
        <p:spPr bwMode="auto">
          <a:xfrm>
            <a:off x="8372475" y="4251325"/>
            <a:ext cx="7938" cy="1588"/>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0662" name="Freeform 10"/>
          <p:cNvSpPr>
            <a:spLocks/>
          </p:cNvSpPr>
          <p:nvPr/>
        </p:nvSpPr>
        <p:spPr bwMode="auto">
          <a:xfrm>
            <a:off x="8429625" y="5037138"/>
            <a:ext cx="7938" cy="9525"/>
          </a:xfrm>
          <a:custGeom>
            <a:avLst/>
            <a:gdLst>
              <a:gd name="T0" fmla="*/ 2147483647 w 5"/>
              <a:gd name="T1" fmla="*/ 0 h 6"/>
              <a:gd name="T2" fmla="*/ 2147483647 w 5"/>
              <a:gd name="T3" fmla="*/ 0 h 6"/>
              <a:gd name="T4" fmla="*/ 0 w 5"/>
              <a:gd name="T5" fmla="*/ 2147483647 h 6"/>
              <a:gd name="T6" fmla="*/ 0 w 5"/>
              <a:gd name="T7" fmla="*/ 2147483647 h 6"/>
              <a:gd name="T8" fmla="*/ 2147483647 w 5"/>
              <a:gd name="T9" fmla="*/ 0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5" y="0"/>
                </a:moveTo>
                <a:lnTo>
                  <a:pt x="5" y="0"/>
                </a:lnTo>
                <a:lnTo>
                  <a:pt x="0" y="6"/>
                </a:lnTo>
                <a:lnTo>
                  <a:pt x="5" y="0"/>
                </a:lnTo>
                <a:close/>
              </a:path>
            </a:pathLst>
          </a:cu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70663" name="Rectangle 11"/>
          <p:cNvSpPr>
            <a:spLocks noChangeArrowheads="1"/>
          </p:cNvSpPr>
          <p:nvPr/>
        </p:nvSpPr>
        <p:spPr bwMode="auto">
          <a:xfrm>
            <a:off x="8372475" y="2311400"/>
            <a:ext cx="7938" cy="1588"/>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0664" name="Rectangle 12"/>
          <p:cNvSpPr>
            <a:spLocks noChangeArrowheads="1"/>
          </p:cNvSpPr>
          <p:nvPr/>
        </p:nvSpPr>
        <p:spPr bwMode="auto">
          <a:xfrm>
            <a:off x="8372475" y="2967038"/>
            <a:ext cx="7938" cy="1587"/>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0665" name="Text Box 13"/>
          <p:cNvSpPr txBox="1">
            <a:spLocks noChangeArrowheads="1"/>
          </p:cNvSpPr>
          <p:nvPr/>
        </p:nvSpPr>
        <p:spPr bwMode="auto">
          <a:xfrm>
            <a:off x="5562600" y="1357313"/>
            <a:ext cx="17526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28600" eaLnBrk="0" hangingPunct="0">
              <a:tabLst>
                <a:tab pos="228600" algn="l"/>
              </a:tabLst>
              <a:defRPr sz="2400">
                <a:solidFill>
                  <a:srgbClr val="4D4D4D"/>
                </a:solidFill>
                <a:latin typeface="Arial" charset="0"/>
                <a:ea typeface="ＭＳ Ｐゴシック" charset="-128"/>
              </a:defRPr>
            </a:lvl1pPr>
            <a:lvl2pPr marL="742950" indent="-285750" defTabSz="228600" eaLnBrk="0" hangingPunct="0">
              <a:tabLst>
                <a:tab pos="228600" algn="l"/>
              </a:tabLst>
              <a:defRPr sz="2400">
                <a:solidFill>
                  <a:srgbClr val="4D4D4D"/>
                </a:solidFill>
                <a:latin typeface="Arial" charset="0"/>
                <a:ea typeface="ＭＳ Ｐゴシック" charset="-128"/>
              </a:defRPr>
            </a:lvl2pPr>
            <a:lvl3pPr marL="1143000" indent="-228600" defTabSz="228600" eaLnBrk="0" hangingPunct="0">
              <a:tabLst>
                <a:tab pos="228600" algn="l"/>
              </a:tabLst>
              <a:defRPr sz="2400">
                <a:solidFill>
                  <a:srgbClr val="4D4D4D"/>
                </a:solidFill>
                <a:latin typeface="Arial" charset="0"/>
                <a:ea typeface="ＭＳ Ｐゴシック" charset="-128"/>
              </a:defRPr>
            </a:lvl3pPr>
            <a:lvl4pPr marL="1600200" indent="-228600" defTabSz="228600" eaLnBrk="0" hangingPunct="0">
              <a:tabLst>
                <a:tab pos="228600" algn="l"/>
              </a:tabLst>
              <a:defRPr sz="2400">
                <a:solidFill>
                  <a:srgbClr val="4D4D4D"/>
                </a:solidFill>
                <a:latin typeface="Arial" charset="0"/>
                <a:ea typeface="ＭＳ Ｐゴシック" charset="-128"/>
              </a:defRPr>
            </a:lvl4pPr>
            <a:lvl5pPr marL="2057400" indent="-228600" defTabSz="228600" eaLnBrk="0" hangingPunct="0">
              <a:tabLst>
                <a:tab pos="228600" algn="l"/>
              </a:tabLst>
              <a:defRPr sz="2400">
                <a:solidFill>
                  <a:srgbClr val="4D4D4D"/>
                </a:solidFill>
                <a:latin typeface="Arial" charset="0"/>
                <a:ea typeface="ＭＳ Ｐゴシック" charset="-128"/>
              </a:defRPr>
            </a:lvl5pPr>
            <a:lvl6pPr marL="2514600" indent="-228600" defTabSz="228600" eaLnBrk="0" fontAlgn="base" hangingPunct="0">
              <a:spcBef>
                <a:spcPct val="20000"/>
              </a:spcBef>
              <a:spcAft>
                <a:spcPct val="0"/>
              </a:spcAft>
              <a:buClr>
                <a:schemeClr val="accent1"/>
              </a:buClr>
              <a:buSzPct val="100000"/>
              <a:buFont typeface="Symbol" charset="2"/>
              <a:tabLst>
                <a:tab pos="228600" algn="l"/>
              </a:tabLst>
              <a:defRPr sz="2400">
                <a:solidFill>
                  <a:srgbClr val="4D4D4D"/>
                </a:solidFill>
                <a:latin typeface="Arial" charset="0"/>
                <a:ea typeface="ＭＳ Ｐゴシック" charset="-128"/>
              </a:defRPr>
            </a:lvl6pPr>
            <a:lvl7pPr marL="2971800" indent="-228600" defTabSz="228600" eaLnBrk="0" fontAlgn="base" hangingPunct="0">
              <a:spcBef>
                <a:spcPct val="20000"/>
              </a:spcBef>
              <a:spcAft>
                <a:spcPct val="0"/>
              </a:spcAft>
              <a:buClr>
                <a:schemeClr val="accent1"/>
              </a:buClr>
              <a:buSzPct val="100000"/>
              <a:buFont typeface="Symbol" charset="2"/>
              <a:tabLst>
                <a:tab pos="228600" algn="l"/>
              </a:tabLst>
              <a:defRPr sz="2400">
                <a:solidFill>
                  <a:srgbClr val="4D4D4D"/>
                </a:solidFill>
                <a:latin typeface="Arial" charset="0"/>
                <a:ea typeface="ＭＳ Ｐゴシック" charset="-128"/>
              </a:defRPr>
            </a:lvl7pPr>
            <a:lvl8pPr marL="3429000" indent="-228600" defTabSz="228600" eaLnBrk="0" fontAlgn="base" hangingPunct="0">
              <a:spcBef>
                <a:spcPct val="20000"/>
              </a:spcBef>
              <a:spcAft>
                <a:spcPct val="0"/>
              </a:spcAft>
              <a:buClr>
                <a:schemeClr val="accent1"/>
              </a:buClr>
              <a:buSzPct val="100000"/>
              <a:buFont typeface="Symbol" charset="2"/>
              <a:tabLst>
                <a:tab pos="228600" algn="l"/>
              </a:tabLst>
              <a:defRPr sz="2400">
                <a:solidFill>
                  <a:srgbClr val="4D4D4D"/>
                </a:solidFill>
                <a:latin typeface="Arial" charset="0"/>
                <a:ea typeface="ＭＳ Ｐゴシック" charset="-128"/>
              </a:defRPr>
            </a:lvl8pPr>
            <a:lvl9pPr marL="3886200" indent="-228600" defTabSz="228600" eaLnBrk="0" fontAlgn="base" hangingPunct="0">
              <a:spcBef>
                <a:spcPct val="20000"/>
              </a:spcBef>
              <a:spcAft>
                <a:spcPct val="0"/>
              </a:spcAft>
              <a:buClr>
                <a:schemeClr val="accent1"/>
              </a:buClr>
              <a:buSzPct val="100000"/>
              <a:buFont typeface="Symbol" charset="2"/>
              <a:tabLst>
                <a:tab pos="228600" algn="l"/>
              </a:tabLst>
              <a:defRPr sz="2400">
                <a:solidFill>
                  <a:srgbClr val="4D4D4D"/>
                </a:solidFill>
                <a:latin typeface="Arial" charset="0"/>
                <a:ea typeface="ＭＳ Ｐゴシック" charset="-128"/>
              </a:defRPr>
            </a:lvl9pPr>
          </a:lstStyle>
          <a:p>
            <a:pPr eaLnBrk="1" hangingPunct="1">
              <a:spcBef>
                <a:spcPct val="50000"/>
              </a:spcBef>
            </a:pPr>
            <a:r>
              <a:rPr lang="en-US" altLang="ru-RU">
                <a:solidFill>
                  <a:schemeClr val="tx2"/>
                </a:solidFill>
                <a:latin typeface="Arial Narrow" charset="0"/>
              </a:rPr>
              <a:t>main() {</a:t>
            </a:r>
            <a:br>
              <a:rPr lang="en-US" altLang="ru-RU">
                <a:solidFill>
                  <a:schemeClr val="tx2"/>
                </a:solidFill>
                <a:latin typeface="Arial Narrow" charset="0"/>
              </a:rPr>
            </a:br>
            <a:r>
              <a:rPr lang="en-US" altLang="ru-RU">
                <a:solidFill>
                  <a:schemeClr val="tx2"/>
                </a:solidFill>
                <a:latin typeface="Arial Narrow" charset="0"/>
              </a:rPr>
              <a:t>	int i = 5;</a:t>
            </a:r>
            <a:br>
              <a:rPr lang="en-US" altLang="ru-RU">
                <a:solidFill>
                  <a:schemeClr val="tx2"/>
                </a:solidFill>
                <a:latin typeface="Arial Narrow" charset="0"/>
              </a:rPr>
            </a:br>
            <a:r>
              <a:rPr lang="en-US" altLang="ru-RU">
                <a:solidFill>
                  <a:schemeClr val="tx2"/>
                </a:solidFill>
                <a:latin typeface="Arial Narrow" charset="0"/>
              </a:rPr>
              <a:t>	foo(i);</a:t>
            </a:r>
            <a:br>
              <a:rPr lang="en-US" altLang="ru-RU">
                <a:solidFill>
                  <a:schemeClr val="tx2"/>
                </a:solidFill>
                <a:latin typeface="Arial Narrow" charset="0"/>
              </a:rPr>
            </a:br>
            <a:r>
              <a:rPr lang="en-US" altLang="ru-RU">
                <a:solidFill>
                  <a:schemeClr val="tx2"/>
                </a:solidFill>
                <a:latin typeface="Arial Narrow" charset="0"/>
              </a:rPr>
              <a:t>	}</a:t>
            </a:r>
          </a:p>
          <a:p>
            <a:pPr eaLnBrk="1" hangingPunct="1">
              <a:spcBef>
                <a:spcPct val="50000"/>
              </a:spcBef>
            </a:pPr>
            <a:r>
              <a:rPr lang="en-US" altLang="ru-RU">
                <a:solidFill>
                  <a:schemeClr val="tx2"/>
                </a:solidFill>
                <a:latin typeface="Arial Narrow" charset="0"/>
              </a:rPr>
              <a:t>foo(int j) {</a:t>
            </a:r>
            <a:br>
              <a:rPr lang="en-US" altLang="ru-RU">
                <a:solidFill>
                  <a:schemeClr val="tx2"/>
                </a:solidFill>
                <a:latin typeface="Arial Narrow" charset="0"/>
              </a:rPr>
            </a:br>
            <a:r>
              <a:rPr lang="en-US" altLang="ru-RU">
                <a:solidFill>
                  <a:schemeClr val="tx2"/>
                </a:solidFill>
                <a:latin typeface="Arial Narrow" charset="0"/>
              </a:rPr>
              <a:t>	int k;</a:t>
            </a:r>
            <a:br>
              <a:rPr lang="en-US" altLang="ru-RU">
                <a:solidFill>
                  <a:schemeClr val="tx2"/>
                </a:solidFill>
                <a:latin typeface="Arial Narrow" charset="0"/>
              </a:rPr>
            </a:br>
            <a:r>
              <a:rPr lang="en-US" altLang="ru-RU">
                <a:solidFill>
                  <a:schemeClr val="tx2"/>
                </a:solidFill>
                <a:latin typeface="Arial Narrow" charset="0"/>
              </a:rPr>
              <a:t>	k = j+1;</a:t>
            </a:r>
            <a:br>
              <a:rPr lang="en-US" altLang="ru-RU">
                <a:solidFill>
                  <a:schemeClr val="tx2"/>
                </a:solidFill>
                <a:latin typeface="Arial Narrow" charset="0"/>
              </a:rPr>
            </a:br>
            <a:r>
              <a:rPr lang="en-US" altLang="ru-RU">
                <a:solidFill>
                  <a:schemeClr val="tx2"/>
                </a:solidFill>
                <a:latin typeface="Arial Narrow" charset="0"/>
              </a:rPr>
              <a:t>	bar(k);</a:t>
            </a:r>
            <a:br>
              <a:rPr lang="en-US" altLang="ru-RU">
                <a:solidFill>
                  <a:schemeClr val="tx2"/>
                </a:solidFill>
                <a:latin typeface="Arial Narrow" charset="0"/>
              </a:rPr>
            </a:br>
            <a:r>
              <a:rPr lang="en-US" altLang="ru-RU">
                <a:solidFill>
                  <a:schemeClr val="tx2"/>
                </a:solidFill>
                <a:latin typeface="Arial Narrow" charset="0"/>
              </a:rPr>
              <a:t>	}</a:t>
            </a:r>
          </a:p>
          <a:p>
            <a:pPr eaLnBrk="1" hangingPunct="1">
              <a:spcBef>
                <a:spcPct val="50000"/>
              </a:spcBef>
            </a:pPr>
            <a:r>
              <a:rPr lang="en-US" altLang="ru-RU">
                <a:solidFill>
                  <a:schemeClr val="tx2"/>
                </a:solidFill>
                <a:latin typeface="Arial Narrow" charset="0"/>
              </a:rPr>
              <a:t>bar(int m) {</a:t>
            </a:r>
            <a:br>
              <a:rPr lang="en-US" altLang="ru-RU">
                <a:solidFill>
                  <a:schemeClr val="tx2"/>
                </a:solidFill>
                <a:latin typeface="Arial Narrow" charset="0"/>
              </a:rPr>
            </a:br>
            <a:r>
              <a:rPr lang="en-US" altLang="ru-RU">
                <a:solidFill>
                  <a:schemeClr val="tx2"/>
                </a:solidFill>
                <a:latin typeface="Arial Narrow" charset="0"/>
              </a:rPr>
              <a:t>	…</a:t>
            </a:r>
            <a:br>
              <a:rPr lang="en-US" altLang="ru-RU">
                <a:solidFill>
                  <a:schemeClr val="tx2"/>
                </a:solidFill>
                <a:latin typeface="Arial Narrow" charset="0"/>
              </a:rPr>
            </a:br>
            <a:r>
              <a:rPr lang="en-US" altLang="ru-RU">
                <a:solidFill>
                  <a:schemeClr val="tx2"/>
                </a:solidFill>
                <a:latin typeface="Arial Narrow" charset="0"/>
              </a:rPr>
              <a:t>	}</a:t>
            </a:r>
          </a:p>
        </p:txBody>
      </p:sp>
      <p:sp>
        <p:nvSpPr>
          <p:cNvPr id="70666" name="Rectangle 14"/>
          <p:cNvSpPr>
            <a:spLocks noChangeArrowheads="1"/>
          </p:cNvSpPr>
          <p:nvPr/>
        </p:nvSpPr>
        <p:spPr bwMode="auto">
          <a:xfrm>
            <a:off x="7467600" y="1751013"/>
            <a:ext cx="1143000" cy="1066800"/>
          </a:xfrm>
          <a:prstGeom prst="rect">
            <a:avLst/>
          </a:prstGeom>
          <a:solidFill>
            <a:schemeClr val="accent6">
              <a:lumMod val="40000"/>
              <a:lumOff val="60000"/>
            </a:schemeClr>
          </a:solidFill>
          <a:ln w="9525">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sz="2000" dirty="0">
                <a:solidFill>
                  <a:schemeClr val="tx2"/>
                </a:solidFill>
              </a:rPr>
              <a:t>bar</a:t>
            </a:r>
          </a:p>
          <a:p>
            <a:pPr eaLnBrk="1" hangingPunct="1"/>
            <a:r>
              <a:rPr lang="en-US" altLang="ru-RU" sz="2000" dirty="0"/>
              <a:t>  PC = 1</a:t>
            </a:r>
            <a:br>
              <a:rPr lang="en-US" altLang="ru-RU" sz="2000" dirty="0"/>
            </a:br>
            <a:r>
              <a:rPr lang="en-US" altLang="ru-RU" sz="2000" dirty="0"/>
              <a:t>  m = 6</a:t>
            </a:r>
          </a:p>
        </p:txBody>
      </p:sp>
      <p:sp>
        <p:nvSpPr>
          <p:cNvPr id="70667" name="Rectangle 15"/>
          <p:cNvSpPr>
            <a:spLocks noChangeArrowheads="1"/>
          </p:cNvSpPr>
          <p:nvPr/>
        </p:nvSpPr>
        <p:spPr bwMode="auto">
          <a:xfrm>
            <a:off x="7467600" y="3170238"/>
            <a:ext cx="1143000" cy="1447800"/>
          </a:xfrm>
          <a:prstGeom prst="rect">
            <a:avLst/>
          </a:prstGeom>
          <a:solidFill>
            <a:schemeClr val="accent6">
              <a:lumMod val="40000"/>
              <a:lumOff val="60000"/>
            </a:schemeClr>
          </a:solidFill>
          <a:ln w="9525">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sz="2000">
                <a:solidFill>
                  <a:schemeClr val="tx2"/>
                </a:solidFill>
              </a:rPr>
              <a:t>foo</a:t>
            </a:r>
          </a:p>
          <a:p>
            <a:pPr eaLnBrk="1" hangingPunct="1"/>
            <a:r>
              <a:rPr lang="en-US" altLang="ru-RU" sz="2000"/>
              <a:t>  PC = 3</a:t>
            </a:r>
            <a:br>
              <a:rPr lang="en-US" altLang="ru-RU" sz="2000"/>
            </a:br>
            <a:r>
              <a:rPr lang="en-US" altLang="ru-RU" sz="2000"/>
              <a:t>  j = 5</a:t>
            </a:r>
          </a:p>
          <a:p>
            <a:pPr eaLnBrk="1" hangingPunct="1"/>
            <a:r>
              <a:rPr lang="en-US" altLang="ru-RU" sz="2000"/>
              <a:t>  k = 6</a:t>
            </a:r>
          </a:p>
        </p:txBody>
      </p:sp>
      <p:sp>
        <p:nvSpPr>
          <p:cNvPr id="70668" name="Rectangle 16"/>
          <p:cNvSpPr>
            <a:spLocks noChangeArrowheads="1"/>
          </p:cNvSpPr>
          <p:nvPr/>
        </p:nvSpPr>
        <p:spPr bwMode="auto">
          <a:xfrm>
            <a:off x="7467600" y="4821238"/>
            <a:ext cx="1143000" cy="1066800"/>
          </a:xfrm>
          <a:prstGeom prst="rect">
            <a:avLst/>
          </a:prstGeom>
          <a:solidFill>
            <a:schemeClr val="accent6">
              <a:lumMod val="40000"/>
              <a:lumOff val="60000"/>
            </a:schemeClr>
          </a:solidFill>
          <a:ln w="9525">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sz="2000" dirty="0">
                <a:solidFill>
                  <a:schemeClr val="tx2"/>
                </a:solidFill>
              </a:rPr>
              <a:t>main</a:t>
            </a:r>
          </a:p>
          <a:p>
            <a:pPr eaLnBrk="1" hangingPunct="1"/>
            <a:r>
              <a:rPr lang="en-US" altLang="ru-RU" sz="2000" dirty="0"/>
              <a:t>  PC = 2</a:t>
            </a:r>
            <a:br>
              <a:rPr lang="en-US" altLang="ru-RU" sz="2000" dirty="0"/>
            </a:br>
            <a:r>
              <a:rPr lang="en-US" altLang="ru-RU" sz="2000" dirty="0"/>
              <a:t>  </a:t>
            </a:r>
            <a:r>
              <a:rPr lang="en-US" altLang="ru-RU" sz="2000" dirty="0" err="1"/>
              <a:t>i</a:t>
            </a:r>
            <a:r>
              <a:rPr lang="en-US" altLang="ru-RU" sz="2000" dirty="0"/>
              <a:t> = 5</a:t>
            </a:r>
          </a:p>
        </p:txBody>
      </p:sp>
    </p:spTree>
    <p:extLst>
      <p:ext uri="{BB962C8B-B14F-4D97-AF65-F5344CB8AC3E}">
        <p14:creationId xmlns:p14="http://schemas.microsoft.com/office/powerpoint/2010/main" val="3823439299"/>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9E449EBC-1D9C-6D41-B7BE-8BD01D47FBF1}" type="slidenum">
              <a:rPr lang="en-AU" altLang="ru-RU" sz="1400">
                <a:solidFill>
                  <a:schemeClr val="tx1"/>
                </a:solidFill>
                <a:latin typeface="Tahoma" charset="0"/>
              </a:rPr>
              <a:pPr eaLnBrk="1" hangingPunct="1"/>
              <a:t>39</a:t>
            </a:fld>
            <a:endParaRPr lang="en-AU" altLang="ru-RU" sz="1400">
              <a:solidFill>
                <a:schemeClr val="tx1"/>
              </a:solidFill>
              <a:latin typeface="Tahoma" charset="0"/>
            </a:endParaRPr>
          </a:p>
        </p:txBody>
      </p:sp>
      <p:sp>
        <p:nvSpPr>
          <p:cNvPr id="72706" name="Rectangle 2"/>
          <p:cNvSpPr>
            <a:spLocks noGrp="1" noChangeArrowheads="1"/>
          </p:cNvSpPr>
          <p:nvPr>
            <p:ph type="title"/>
          </p:nvPr>
        </p:nvSpPr>
        <p:spPr bwMode="auto">
          <a:xfrm>
            <a:off x="381000" y="233363"/>
            <a:ext cx="8562975"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Стек на основе массива </a:t>
            </a:r>
            <a:r>
              <a:rPr lang="en-US" altLang="ru-RU" sz="4000" dirty="0">
                <a:ea typeface="ＭＳ Ｐゴシック" charset="-128"/>
              </a:rPr>
              <a:t>(1/2)</a:t>
            </a:r>
          </a:p>
        </p:txBody>
      </p:sp>
      <p:sp>
        <p:nvSpPr>
          <p:cNvPr id="72707" name="Rectangle 3"/>
          <p:cNvSpPr>
            <a:spLocks noGrp="1" noChangeArrowheads="1"/>
          </p:cNvSpPr>
          <p:nvPr>
            <p:ph type="body" sz="half" idx="1"/>
          </p:nvPr>
        </p:nvSpPr>
        <p:spPr bwMode="auto">
          <a:xfrm>
            <a:off x="496888" y="1058863"/>
            <a:ext cx="3694112" cy="4503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2400">
                <a:ea typeface="ＭＳ Ｐゴシック" charset="-128"/>
              </a:rPr>
              <a:t>Простой способ реализации AТД стека с  использованием массива</a:t>
            </a:r>
          </a:p>
          <a:p>
            <a:r>
              <a:rPr lang="ru-RU" altLang="ru-RU" sz="2400">
                <a:ea typeface="ＭＳ Ｐゴシック" charset="-128"/>
              </a:rPr>
              <a:t>Мы добавляем элементы слева направо</a:t>
            </a:r>
          </a:p>
          <a:p>
            <a:r>
              <a:rPr lang="ru-RU" altLang="ru-RU" sz="2400">
                <a:ea typeface="ＭＳ Ｐゴシック" charset="-128"/>
              </a:rPr>
              <a:t>Переменная хранит индекс верхнего элемента</a:t>
            </a:r>
            <a:endParaRPr lang="en-US" altLang="ru-RU" sz="2400">
              <a:latin typeface="Tahoma" charset="0"/>
              <a:ea typeface="ＭＳ Ｐゴシック" charset="-128"/>
            </a:endParaRPr>
          </a:p>
        </p:txBody>
      </p:sp>
      <p:sp>
        <p:nvSpPr>
          <p:cNvPr id="72708" name="Freeform 4"/>
          <p:cNvSpPr>
            <a:spLocks/>
          </p:cNvSpPr>
          <p:nvPr/>
        </p:nvSpPr>
        <p:spPr bwMode="auto">
          <a:xfrm>
            <a:off x="5715000" y="5918200"/>
            <a:ext cx="1509713" cy="379413"/>
          </a:xfrm>
          <a:custGeom>
            <a:avLst/>
            <a:gdLst>
              <a:gd name="T0" fmla="*/ 2147483647 w 951"/>
              <a:gd name="T1" fmla="*/ 2147483647 h 239"/>
              <a:gd name="T2" fmla="*/ 2147483647 w 951"/>
              <a:gd name="T3" fmla="*/ 0 h 239"/>
              <a:gd name="T4" fmla="*/ 0 w 951"/>
              <a:gd name="T5" fmla="*/ 0 h 239"/>
              <a:gd name="T6" fmla="*/ 2147483647 w 951"/>
              <a:gd name="T7" fmla="*/ 2147483647 h 239"/>
              <a:gd name="T8" fmla="*/ 2147483647 w 951"/>
              <a:gd name="T9" fmla="*/ 2147483647 h 239"/>
              <a:gd name="T10" fmla="*/ 2147483647 w 951"/>
              <a:gd name="T11" fmla="*/ 2147483647 h 239"/>
              <a:gd name="T12" fmla="*/ 2147483647 w 951"/>
              <a:gd name="T13" fmla="*/ 2147483647 h 239"/>
              <a:gd name="T14" fmla="*/ 0 60000 65536"/>
              <a:gd name="T15" fmla="*/ 0 60000 65536"/>
              <a:gd name="T16" fmla="*/ 0 60000 65536"/>
              <a:gd name="T17" fmla="*/ 0 60000 65536"/>
              <a:gd name="T18" fmla="*/ 0 60000 65536"/>
              <a:gd name="T19" fmla="*/ 0 60000 65536"/>
              <a:gd name="T20" fmla="*/ 0 60000 65536"/>
              <a:gd name="T21" fmla="*/ 0 w 951"/>
              <a:gd name="T22" fmla="*/ 0 h 239"/>
              <a:gd name="T23" fmla="*/ 951 w 951"/>
              <a:gd name="T24" fmla="*/ 239 h 2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1" h="239">
                <a:moveTo>
                  <a:pt x="951" y="239"/>
                </a:moveTo>
                <a:lnTo>
                  <a:pt x="951" y="0"/>
                </a:lnTo>
                <a:lnTo>
                  <a:pt x="0" y="0"/>
                </a:lnTo>
                <a:lnTo>
                  <a:pt x="24" y="103"/>
                </a:lnTo>
                <a:lnTo>
                  <a:pt x="104" y="143"/>
                </a:lnTo>
                <a:lnTo>
                  <a:pt x="120" y="239"/>
                </a:lnTo>
                <a:lnTo>
                  <a:pt x="951" y="239"/>
                </a:lnTo>
                <a:close/>
              </a:path>
            </a:pathLst>
          </a:custGeom>
          <a:solidFill>
            <a:schemeClr val="accent1"/>
          </a:solidFill>
          <a:ln w="9525">
            <a:solidFill>
              <a:schemeClr val="tx1"/>
            </a:solidFill>
            <a:round/>
            <a:headEnd/>
            <a:tailEnd/>
          </a:ln>
        </p:spPr>
        <p:txBody>
          <a:bodyPr/>
          <a:lstStyle/>
          <a:p>
            <a:endParaRPr lang="ru-RU"/>
          </a:p>
        </p:txBody>
      </p:sp>
      <p:sp>
        <p:nvSpPr>
          <p:cNvPr id="72709" name="Freeform 5"/>
          <p:cNvSpPr>
            <a:spLocks/>
          </p:cNvSpPr>
          <p:nvPr/>
        </p:nvSpPr>
        <p:spPr bwMode="auto">
          <a:xfrm>
            <a:off x="1905000" y="5918200"/>
            <a:ext cx="2982913" cy="379413"/>
          </a:xfrm>
          <a:custGeom>
            <a:avLst/>
            <a:gdLst>
              <a:gd name="T0" fmla="*/ 0 w 1879"/>
              <a:gd name="T1" fmla="*/ 0 h 239"/>
              <a:gd name="T2" fmla="*/ 0 w 1879"/>
              <a:gd name="T3" fmla="*/ 2147483647 h 239"/>
              <a:gd name="T4" fmla="*/ 2147483647 w 1879"/>
              <a:gd name="T5" fmla="*/ 2147483647 h 239"/>
              <a:gd name="T6" fmla="*/ 2147483647 w 1879"/>
              <a:gd name="T7" fmla="*/ 2147483647 h 239"/>
              <a:gd name="T8" fmla="*/ 2147483647 w 1879"/>
              <a:gd name="T9" fmla="*/ 2147483647 h 239"/>
              <a:gd name="T10" fmla="*/ 2147483647 w 1879"/>
              <a:gd name="T11" fmla="*/ 0 h 239"/>
              <a:gd name="T12" fmla="*/ 0 w 1879"/>
              <a:gd name="T13" fmla="*/ 0 h 239"/>
              <a:gd name="T14" fmla="*/ 0 60000 65536"/>
              <a:gd name="T15" fmla="*/ 0 60000 65536"/>
              <a:gd name="T16" fmla="*/ 0 60000 65536"/>
              <a:gd name="T17" fmla="*/ 0 60000 65536"/>
              <a:gd name="T18" fmla="*/ 0 60000 65536"/>
              <a:gd name="T19" fmla="*/ 0 60000 65536"/>
              <a:gd name="T20" fmla="*/ 0 60000 65536"/>
              <a:gd name="T21" fmla="*/ 0 w 1879"/>
              <a:gd name="T22" fmla="*/ 0 h 239"/>
              <a:gd name="T23" fmla="*/ 1879 w 1879"/>
              <a:gd name="T24" fmla="*/ 239 h 2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9" h="239">
                <a:moveTo>
                  <a:pt x="0" y="0"/>
                </a:moveTo>
                <a:lnTo>
                  <a:pt x="0" y="239"/>
                </a:lnTo>
                <a:lnTo>
                  <a:pt x="1879" y="239"/>
                </a:lnTo>
                <a:lnTo>
                  <a:pt x="1863" y="135"/>
                </a:lnTo>
                <a:lnTo>
                  <a:pt x="1783" y="79"/>
                </a:lnTo>
                <a:lnTo>
                  <a:pt x="1767" y="0"/>
                </a:lnTo>
                <a:lnTo>
                  <a:pt x="0" y="0"/>
                </a:lnTo>
                <a:close/>
              </a:path>
            </a:pathLst>
          </a:custGeom>
          <a:solidFill>
            <a:schemeClr val="accent1"/>
          </a:solidFill>
          <a:ln w="9525">
            <a:solidFill>
              <a:schemeClr val="tx1"/>
            </a:solidFill>
            <a:round/>
            <a:headEnd/>
            <a:tailEnd/>
          </a:ln>
        </p:spPr>
        <p:txBody>
          <a:bodyPr/>
          <a:lstStyle/>
          <a:p>
            <a:endParaRPr lang="ru-RU"/>
          </a:p>
        </p:txBody>
      </p:sp>
      <p:sp>
        <p:nvSpPr>
          <p:cNvPr id="72710" name="Rectangle 6"/>
          <p:cNvSpPr>
            <a:spLocks noChangeArrowheads="1"/>
          </p:cNvSpPr>
          <p:nvPr/>
        </p:nvSpPr>
        <p:spPr bwMode="auto">
          <a:xfrm>
            <a:off x="4710113" y="5905500"/>
            <a:ext cx="12700" cy="254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11" name="Rectangle 7"/>
          <p:cNvSpPr>
            <a:spLocks noChangeArrowheads="1"/>
          </p:cNvSpPr>
          <p:nvPr/>
        </p:nvSpPr>
        <p:spPr bwMode="auto">
          <a:xfrm>
            <a:off x="1892300" y="5905500"/>
            <a:ext cx="2817813" cy="254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12" name="Rectangle 8"/>
          <p:cNvSpPr>
            <a:spLocks noChangeArrowheads="1"/>
          </p:cNvSpPr>
          <p:nvPr/>
        </p:nvSpPr>
        <p:spPr bwMode="auto">
          <a:xfrm>
            <a:off x="1892300" y="5918200"/>
            <a:ext cx="25400" cy="3921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13" name="Rectangle 9"/>
          <p:cNvSpPr>
            <a:spLocks noChangeArrowheads="1"/>
          </p:cNvSpPr>
          <p:nvPr/>
        </p:nvSpPr>
        <p:spPr bwMode="auto">
          <a:xfrm>
            <a:off x="4887913" y="6284913"/>
            <a:ext cx="12700" cy="254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14" name="Rectangle 10"/>
          <p:cNvSpPr>
            <a:spLocks noChangeArrowheads="1"/>
          </p:cNvSpPr>
          <p:nvPr/>
        </p:nvSpPr>
        <p:spPr bwMode="auto">
          <a:xfrm>
            <a:off x="1905000" y="6284913"/>
            <a:ext cx="2982913" cy="254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15" name="Rectangle 11"/>
          <p:cNvSpPr>
            <a:spLocks noChangeArrowheads="1"/>
          </p:cNvSpPr>
          <p:nvPr/>
        </p:nvSpPr>
        <p:spPr bwMode="auto">
          <a:xfrm>
            <a:off x="5713413" y="5905500"/>
            <a:ext cx="12700" cy="254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16" name="Rectangle 12"/>
          <p:cNvSpPr>
            <a:spLocks noChangeArrowheads="1"/>
          </p:cNvSpPr>
          <p:nvPr/>
        </p:nvSpPr>
        <p:spPr bwMode="auto">
          <a:xfrm>
            <a:off x="5726113" y="5905500"/>
            <a:ext cx="2640012" cy="254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17" name="Rectangle 13"/>
          <p:cNvSpPr>
            <a:spLocks noChangeArrowheads="1"/>
          </p:cNvSpPr>
          <p:nvPr/>
        </p:nvSpPr>
        <p:spPr bwMode="auto">
          <a:xfrm>
            <a:off x="8340725" y="5918200"/>
            <a:ext cx="25400" cy="3921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18" name="Rectangle 14"/>
          <p:cNvSpPr>
            <a:spLocks noChangeArrowheads="1"/>
          </p:cNvSpPr>
          <p:nvPr/>
        </p:nvSpPr>
        <p:spPr bwMode="auto">
          <a:xfrm>
            <a:off x="5878513" y="6284913"/>
            <a:ext cx="12700" cy="254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19" name="Rectangle 15"/>
          <p:cNvSpPr>
            <a:spLocks noChangeArrowheads="1"/>
          </p:cNvSpPr>
          <p:nvPr/>
        </p:nvSpPr>
        <p:spPr bwMode="auto">
          <a:xfrm>
            <a:off x="5891213" y="6284913"/>
            <a:ext cx="2462212" cy="254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0" name="Rectangle 16"/>
          <p:cNvSpPr>
            <a:spLocks noChangeArrowheads="1"/>
          </p:cNvSpPr>
          <p:nvPr/>
        </p:nvSpPr>
        <p:spPr bwMode="auto">
          <a:xfrm>
            <a:off x="2286000"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1" name="Rectangle 17"/>
          <p:cNvSpPr>
            <a:spLocks noChangeArrowheads="1"/>
          </p:cNvSpPr>
          <p:nvPr/>
        </p:nvSpPr>
        <p:spPr bwMode="auto">
          <a:xfrm>
            <a:off x="2286000"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2" name="Rectangle 18"/>
          <p:cNvSpPr>
            <a:spLocks noChangeArrowheads="1"/>
          </p:cNvSpPr>
          <p:nvPr/>
        </p:nvSpPr>
        <p:spPr bwMode="auto">
          <a:xfrm>
            <a:off x="2286000"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3" name="Rectangle 19"/>
          <p:cNvSpPr>
            <a:spLocks noChangeArrowheads="1"/>
          </p:cNvSpPr>
          <p:nvPr/>
        </p:nvSpPr>
        <p:spPr bwMode="auto">
          <a:xfrm>
            <a:off x="2667000"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4" name="Rectangle 20"/>
          <p:cNvSpPr>
            <a:spLocks noChangeArrowheads="1"/>
          </p:cNvSpPr>
          <p:nvPr/>
        </p:nvSpPr>
        <p:spPr bwMode="auto">
          <a:xfrm>
            <a:off x="2667000"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5" name="Rectangle 21"/>
          <p:cNvSpPr>
            <a:spLocks noChangeArrowheads="1"/>
          </p:cNvSpPr>
          <p:nvPr/>
        </p:nvSpPr>
        <p:spPr bwMode="auto">
          <a:xfrm>
            <a:off x="2667000"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6" name="Rectangle 22"/>
          <p:cNvSpPr>
            <a:spLocks noChangeArrowheads="1"/>
          </p:cNvSpPr>
          <p:nvPr/>
        </p:nvSpPr>
        <p:spPr bwMode="auto">
          <a:xfrm>
            <a:off x="3808413"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7" name="Rectangle 23"/>
          <p:cNvSpPr>
            <a:spLocks noChangeArrowheads="1"/>
          </p:cNvSpPr>
          <p:nvPr/>
        </p:nvSpPr>
        <p:spPr bwMode="auto">
          <a:xfrm>
            <a:off x="3808413"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8" name="Rectangle 24"/>
          <p:cNvSpPr>
            <a:spLocks noChangeArrowheads="1"/>
          </p:cNvSpPr>
          <p:nvPr/>
        </p:nvSpPr>
        <p:spPr bwMode="auto">
          <a:xfrm>
            <a:off x="3808413"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29" name="Rectangle 25"/>
          <p:cNvSpPr>
            <a:spLocks noChangeArrowheads="1"/>
          </p:cNvSpPr>
          <p:nvPr/>
        </p:nvSpPr>
        <p:spPr bwMode="auto">
          <a:xfrm>
            <a:off x="3427413"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0" name="Rectangle 26"/>
          <p:cNvSpPr>
            <a:spLocks noChangeArrowheads="1"/>
          </p:cNvSpPr>
          <p:nvPr/>
        </p:nvSpPr>
        <p:spPr bwMode="auto">
          <a:xfrm>
            <a:off x="3427413"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1" name="Rectangle 27"/>
          <p:cNvSpPr>
            <a:spLocks noChangeArrowheads="1"/>
          </p:cNvSpPr>
          <p:nvPr/>
        </p:nvSpPr>
        <p:spPr bwMode="auto">
          <a:xfrm>
            <a:off x="3427413"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2" name="Rectangle 28"/>
          <p:cNvSpPr>
            <a:spLocks noChangeArrowheads="1"/>
          </p:cNvSpPr>
          <p:nvPr/>
        </p:nvSpPr>
        <p:spPr bwMode="auto">
          <a:xfrm>
            <a:off x="3048000"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3" name="Rectangle 29"/>
          <p:cNvSpPr>
            <a:spLocks noChangeArrowheads="1"/>
          </p:cNvSpPr>
          <p:nvPr/>
        </p:nvSpPr>
        <p:spPr bwMode="auto">
          <a:xfrm>
            <a:off x="3048000"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4" name="Rectangle 30"/>
          <p:cNvSpPr>
            <a:spLocks noChangeArrowheads="1"/>
          </p:cNvSpPr>
          <p:nvPr/>
        </p:nvSpPr>
        <p:spPr bwMode="auto">
          <a:xfrm>
            <a:off x="3048000"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5" name="Rectangle 31"/>
          <p:cNvSpPr>
            <a:spLocks noChangeArrowheads="1"/>
          </p:cNvSpPr>
          <p:nvPr/>
        </p:nvSpPr>
        <p:spPr bwMode="auto">
          <a:xfrm>
            <a:off x="4189413"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6" name="Rectangle 32"/>
          <p:cNvSpPr>
            <a:spLocks noChangeArrowheads="1"/>
          </p:cNvSpPr>
          <p:nvPr/>
        </p:nvSpPr>
        <p:spPr bwMode="auto">
          <a:xfrm>
            <a:off x="4189413"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7" name="Rectangle 33"/>
          <p:cNvSpPr>
            <a:spLocks noChangeArrowheads="1"/>
          </p:cNvSpPr>
          <p:nvPr/>
        </p:nvSpPr>
        <p:spPr bwMode="auto">
          <a:xfrm>
            <a:off x="4189413"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8" name="Rectangle 34"/>
          <p:cNvSpPr>
            <a:spLocks noChangeArrowheads="1"/>
          </p:cNvSpPr>
          <p:nvPr/>
        </p:nvSpPr>
        <p:spPr bwMode="auto">
          <a:xfrm>
            <a:off x="6804025"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39" name="Rectangle 35"/>
          <p:cNvSpPr>
            <a:spLocks noChangeArrowheads="1"/>
          </p:cNvSpPr>
          <p:nvPr/>
        </p:nvSpPr>
        <p:spPr bwMode="auto">
          <a:xfrm>
            <a:off x="6804025"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0" name="Rectangle 36"/>
          <p:cNvSpPr>
            <a:spLocks noChangeArrowheads="1"/>
          </p:cNvSpPr>
          <p:nvPr/>
        </p:nvSpPr>
        <p:spPr bwMode="auto">
          <a:xfrm>
            <a:off x="6804025"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1" name="Rectangle 37"/>
          <p:cNvSpPr>
            <a:spLocks noChangeArrowheads="1"/>
          </p:cNvSpPr>
          <p:nvPr/>
        </p:nvSpPr>
        <p:spPr bwMode="auto">
          <a:xfrm>
            <a:off x="4570413"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2" name="Rectangle 38"/>
          <p:cNvSpPr>
            <a:spLocks noChangeArrowheads="1"/>
          </p:cNvSpPr>
          <p:nvPr/>
        </p:nvSpPr>
        <p:spPr bwMode="auto">
          <a:xfrm>
            <a:off x="4570413"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3" name="Rectangle 39"/>
          <p:cNvSpPr>
            <a:spLocks noChangeArrowheads="1"/>
          </p:cNvSpPr>
          <p:nvPr/>
        </p:nvSpPr>
        <p:spPr bwMode="auto">
          <a:xfrm>
            <a:off x="4570413"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4" name="Rectangle 40"/>
          <p:cNvSpPr>
            <a:spLocks noChangeArrowheads="1"/>
          </p:cNvSpPr>
          <p:nvPr/>
        </p:nvSpPr>
        <p:spPr bwMode="auto">
          <a:xfrm>
            <a:off x="6424613"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5" name="Rectangle 41"/>
          <p:cNvSpPr>
            <a:spLocks noChangeArrowheads="1"/>
          </p:cNvSpPr>
          <p:nvPr/>
        </p:nvSpPr>
        <p:spPr bwMode="auto">
          <a:xfrm>
            <a:off x="6424613"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6" name="Rectangle 42"/>
          <p:cNvSpPr>
            <a:spLocks noChangeArrowheads="1"/>
          </p:cNvSpPr>
          <p:nvPr/>
        </p:nvSpPr>
        <p:spPr bwMode="auto">
          <a:xfrm>
            <a:off x="6424613"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7" name="Rectangle 43"/>
          <p:cNvSpPr>
            <a:spLocks noChangeArrowheads="1"/>
          </p:cNvSpPr>
          <p:nvPr/>
        </p:nvSpPr>
        <p:spPr bwMode="auto">
          <a:xfrm>
            <a:off x="6043613"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8" name="Rectangle 44"/>
          <p:cNvSpPr>
            <a:spLocks noChangeArrowheads="1"/>
          </p:cNvSpPr>
          <p:nvPr/>
        </p:nvSpPr>
        <p:spPr bwMode="auto">
          <a:xfrm>
            <a:off x="6043613"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49" name="Rectangle 45"/>
          <p:cNvSpPr>
            <a:spLocks noChangeArrowheads="1"/>
          </p:cNvSpPr>
          <p:nvPr/>
        </p:nvSpPr>
        <p:spPr bwMode="auto">
          <a:xfrm>
            <a:off x="6043613"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50" name="Rectangle 46"/>
          <p:cNvSpPr>
            <a:spLocks noChangeArrowheads="1"/>
          </p:cNvSpPr>
          <p:nvPr/>
        </p:nvSpPr>
        <p:spPr bwMode="auto">
          <a:xfrm>
            <a:off x="7197725"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51" name="Rectangle 47"/>
          <p:cNvSpPr>
            <a:spLocks noChangeArrowheads="1"/>
          </p:cNvSpPr>
          <p:nvPr/>
        </p:nvSpPr>
        <p:spPr bwMode="auto">
          <a:xfrm>
            <a:off x="7197725"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52" name="Rectangle 48"/>
          <p:cNvSpPr>
            <a:spLocks noChangeArrowheads="1"/>
          </p:cNvSpPr>
          <p:nvPr/>
        </p:nvSpPr>
        <p:spPr bwMode="auto">
          <a:xfrm>
            <a:off x="7197725"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53" name="Rectangle 49"/>
          <p:cNvSpPr>
            <a:spLocks noChangeArrowheads="1"/>
          </p:cNvSpPr>
          <p:nvPr/>
        </p:nvSpPr>
        <p:spPr bwMode="auto">
          <a:xfrm>
            <a:off x="7578725"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54" name="Rectangle 50"/>
          <p:cNvSpPr>
            <a:spLocks noChangeArrowheads="1"/>
          </p:cNvSpPr>
          <p:nvPr/>
        </p:nvSpPr>
        <p:spPr bwMode="auto">
          <a:xfrm>
            <a:off x="7578725"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55" name="Rectangle 51"/>
          <p:cNvSpPr>
            <a:spLocks noChangeArrowheads="1"/>
          </p:cNvSpPr>
          <p:nvPr/>
        </p:nvSpPr>
        <p:spPr bwMode="auto">
          <a:xfrm>
            <a:off x="7578725"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56" name="Rectangle 52"/>
          <p:cNvSpPr>
            <a:spLocks noChangeArrowheads="1"/>
          </p:cNvSpPr>
          <p:nvPr/>
        </p:nvSpPr>
        <p:spPr bwMode="auto">
          <a:xfrm>
            <a:off x="7959725"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57" name="Rectangle 53"/>
          <p:cNvSpPr>
            <a:spLocks noChangeArrowheads="1"/>
          </p:cNvSpPr>
          <p:nvPr/>
        </p:nvSpPr>
        <p:spPr bwMode="auto">
          <a:xfrm>
            <a:off x="7959725" y="5918200"/>
            <a:ext cx="25400" cy="379413"/>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58" name="Rectangle 54"/>
          <p:cNvSpPr>
            <a:spLocks noChangeArrowheads="1"/>
          </p:cNvSpPr>
          <p:nvPr/>
        </p:nvSpPr>
        <p:spPr bwMode="auto">
          <a:xfrm>
            <a:off x="1447800" y="5956300"/>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dirty="0">
                <a:solidFill>
                  <a:schemeClr val="tx1"/>
                </a:solidFill>
                <a:latin typeface="Times New Roman" charset="0"/>
              </a:rPr>
              <a:t>S</a:t>
            </a:r>
            <a:endParaRPr lang="en-US" altLang="ru-RU" b="1" dirty="0">
              <a:solidFill>
                <a:schemeClr val="tx1"/>
              </a:solidFill>
            </a:endParaRPr>
          </a:p>
        </p:txBody>
      </p:sp>
      <p:sp>
        <p:nvSpPr>
          <p:cNvPr id="72759" name="Rectangle 56"/>
          <p:cNvSpPr>
            <a:spLocks noChangeArrowheads="1"/>
          </p:cNvSpPr>
          <p:nvPr/>
        </p:nvSpPr>
        <p:spPr bwMode="auto">
          <a:xfrm>
            <a:off x="2425700" y="6299200"/>
            <a:ext cx="153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rgbClr val="000000"/>
                </a:solidFill>
                <a:latin typeface="Times New Roman" charset="0"/>
              </a:rPr>
              <a:t>1</a:t>
            </a:r>
            <a:endParaRPr lang="en-US" altLang="ru-RU">
              <a:solidFill>
                <a:srgbClr val="000000"/>
              </a:solidFill>
            </a:endParaRPr>
          </a:p>
        </p:txBody>
      </p:sp>
      <p:sp>
        <p:nvSpPr>
          <p:cNvPr id="72760" name="Rectangle 57"/>
          <p:cNvSpPr>
            <a:spLocks noChangeArrowheads="1"/>
          </p:cNvSpPr>
          <p:nvPr/>
        </p:nvSpPr>
        <p:spPr bwMode="auto">
          <a:xfrm>
            <a:off x="2806700" y="6299200"/>
            <a:ext cx="153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rgbClr val="000000"/>
                </a:solidFill>
                <a:latin typeface="Times New Roman" charset="0"/>
              </a:rPr>
              <a:t>2</a:t>
            </a:r>
            <a:endParaRPr lang="en-US" altLang="ru-RU">
              <a:solidFill>
                <a:srgbClr val="000000"/>
              </a:solidFill>
            </a:endParaRPr>
          </a:p>
        </p:txBody>
      </p:sp>
      <p:sp>
        <p:nvSpPr>
          <p:cNvPr id="72761" name="Rectangle 58"/>
          <p:cNvSpPr>
            <a:spLocks noChangeArrowheads="1"/>
          </p:cNvSpPr>
          <p:nvPr/>
        </p:nvSpPr>
        <p:spPr bwMode="auto">
          <a:xfrm>
            <a:off x="6883400" y="6300788"/>
            <a:ext cx="282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latin typeface="Times New Roman" charset="0"/>
              </a:rPr>
              <a:t>t</a:t>
            </a:r>
            <a:endParaRPr lang="en-US" altLang="ru-RU" b="1"/>
          </a:p>
        </p:txBody>
      </p:sp>
      <p:sp>
        <p:nvSpPr>
          <p:cNvPr id="72762" name="Rectangle 59"/>
          <p:cNvSpPr>
            <a:spLocks noChangeArrowheads="1"/>
          </p:cNvSpPr>
          <p:nvPr/>
        </p:nvSpPr>
        <p:spPr bwMode="auto">
          <a:xfrm>
            <a:off x="4697413"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63" name="Freeform 60"/>
          <p:cNvSpPr>
            <a:spLocks/>
          </p:cNvSpPr>
          <p:nvPr/>
        </p:nvSpPr>
        <p:spPr bwMode="auto">
          <a:xfrm>
            <a:off x="4697413" y="5918200"/>
            <a:ext cx="101600" cy="201613"/>
          </a:xfrm>
          <a:custGeom>
            <a:avLst/>
            <a:gdLst>
              <a:gd name="T0" fmla="*/ 2147483647 w 64"/>
              <a:gd name="T1" fmla="*/ 0 h 127"/>
              <a:gd name="T2" fmla="*/ 2147483647 w 64"/>
              <a:gd name="T3" fmla="*/ 2147483647 h 127"/>
              <a:gd name="T4" fmla="*/ 2147483647 w 64"/>
              <a:gd name="T5" fmla="*/ 2147483647 h 127"/>
              <a:gd name="T6" fmla="*/ 2147483647 w 64"/>
              <a:gd name="T7" fmla="*/ 2147483647 h 127"/>
              <a:gd name="T8" fmla="*/ 2147483647 w 64"/>
              <a:gd name="T9" fmla="*/ 2147483647 h 127"/>
              <a:gd name="T10" fmla="*/ 2147483647 w 64"/>
              <a:gd name="T11" fmla="*/ 2147483647 h 127"/>
              <a:gd name="T12" fmla="*/ 2147483647 w 64"/>
              <a:gd name="T13" fmla="*/ 2147483647 h 127"/>
              <a:gd name="T14" fmla="*/ 2147483647 w 64"/>
              <a:gd name="T15" fmla="*/ 2147483647 h 127"/>
              <a:gd name="T16" fmla="*/ 2147483647 w 64"/>
              <a:gd name="T17" fmla="*/ 2147483647 h 127"/>
              <a:gd name="T18" fmla="*/ 2147483647 w 64"/>
              <a:gd name="T19" fmla="*/ 2147483647 h 127"/>
              <a:gd name="T20" fmla="*/ 2147483647 w 64"/>
              <a:gd name="T21" fmla="*/ 2147483647 h 127"/>
              <a:gd name="T22" fmla="*/ 2147483647 w 64"/>
              <a:gd name="T23" fmla="*/ 2147483647 h 127"/>
              <a:gd name="T24" fmla="*/ 2147483647 w 64"/>
              <a:gd name="T25" fmla="*/ 2147483647 h 127"/>
              <a:gd name="T26" fmla="*/ 2147483647 w 64"/>
              <a:gd name="T27" fmla="*/ 2147483647 h 127"/>
              <a:gd name="T28" fmla="*/ 2147483647 w 64"/>
              <a:gd name="T29" fmla="*/ 2147483647 h 127"/>
              <a:gd name="T30" fmla="*/ 2147483647 w 64"/>
              <a:gd name="T31" fmla="*/ 2147483647 h 127"/>
              <a:gd name="T32" fmla="*/ 2147483647 w 64"/>
              <a:gd name="T33" fmla="*/ 2147483647 h 127"/>
              <a:gd name="T34" fmla="*/ 0 w 64"/>
              <a:gd name="T35" fmla="*/ 0 h 127"/>
              <a:gd name="T36" fmla="*/ 2147483647 w 64"/>
              <a:gd name="T37" fmla="*/ 0 h 1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127"/>
              <a:gd name="T59" fmla="*/ 64 w 64"/>
              <a:gd name="T60" fmla="*/ 127 h 1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127">
                <a:moveTo>
                  <a:pt x="16" y="0"/>
                </a:moveTo>
                <a:lnTo>
                  <a:pt x="32" y="71"/>
                </a:lnTo>
                <a:lnTo>
                  <a:pt x="40" y="95"/>
                </a:lnTo>
                <a:lnTo>
                  <a:pt x="64" y="119"/>
                </a:lnTo>
                <a:lnTo>
                  <a:pt x="64" y="111"/>
                </a:lnTo>
                <a:lnTo>
                  <a:pt x="56" y="127"/>
                </a:lnTo>
                <a:lnTo>
                  <a:pt x="32" y="103"/>
                </a:lnTo>
                <a:lnTo>
                  <a:pt x="24" y="103"/>
                </a:lnTo>
                <a:lnTo>
                  <a:pt x="16" y="79"/>
                </a:lnTo>
                <a:lnTo>
                  <a:pt x="16" y="71"/>
                </a:lnTo>
                <a:lnTo>
                  <a:pt x="0" y="0"/>
                </a:lnTo>
                <a:lnTo>
                  <a:pt x="16" y="0"/>
                </a:lnTo>
                <a:close/>
              </a:path>
            </a:pathLst>
          </a:custGeom>
          <a:solidFill>
            <a:schemeClr val="tx1"/>
          </a:solidFill>
          <a:ln w="9525">
            <a:solidFill>
              <a:schemeClr val="tx1"/>
            </a:solidFill>
            <a:round/>
            <a:headEnd/>
            <a:tailEnd/>
          </a:ln>
        </p:spPr>
        <p:txBody>
          <a:bodyPr/>
          <a:lstStyle/>
          <a:p>
            <a:endParaRPr lang="ru-RU"/>
          </a:p>
        </p:txBody>
      </p:sp>
      <p:sp>
        <p:nvSpPr>
          <p:cNvPr id="72764" name="Freeform 61"/>
          <p:cNvSpPr>
            <a:spLocks/>
          </p:cNvSpPr>
          <p:nvPr/>
        </p:nvSpPr>
        <p:spPr bwMode="auto">
          <a:xfrm>
            <a:off x="4786313" y="6094413"/>
            <a:ext cx="101600" cy="63500"/>
          </a:xfrm>
          <a:custGeom>
            <a:avLst/>
            <a:gdLst>
              <a:gd name="T0" fmla="*/ 2147483647 w 64"/>
              <a:gd name="T1" fmla="*/ 0 h 40"/>
              <a:gd name="T2" fmla="*/ 2147483647 w 64"/>
              <a:gd name="T3" fmla="*/ 2147483647 h 40"/>
              <a:gd name="T4" fmla="*/ 2147483647 w 64"/>
              <a:gd name="T5" fmla="*/ 2147483647 h 40"/>
              <a:gd name="T6" fmla="*/ 2147483647 w 64"/>
              <a:gd name="T7" fmla="*/ 2147483647 h 40"/>
              <a:gd name="T8" fmla="*/ 2147483647 w 64"/>
              <a:gd name="T9" fmla="*/ 2147483647 h 40"/>
              <a:gd name="T10" fmla="*/ 0 w 64"/>
              <a:gd name="T11" fmla="*/ 2147483647 h 40"/>
              <a:gd name="T12" fmla="*/ 2147483647 w 64"/>
              <a:gd name="T13" fmla="*/ 0 h 40"/>
              <a:gd name="T14" fmla="*/ 0 60000 65536"/>
              <a:gd name="T15" fmla="*/ 0 60000 65536"/>
              <a:gd name="T16" fmla="*/ 0 60000 65536"/>
              <a:gd name="T17" fmla="*/ 0 60000 65536"/>
              <a:gd name="T18" fmla="*/ 0 60000 65536"/>
              <a:gd name="T19" fmla="*/ 0 60000 65536"/>
              <a:gd name="T20" fmla="*/ 0 60000 65536"/>
              <a:gd name="T21" fmla="*/ 0 w 64"/>
              <a:gd name="T22" fmla="*/ 0 h 40"/>
              <a:gd name="T23" fmla="*/ 64 w 64"/>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ru-RU"/>
          </a:p>
        </p:txBody>
      </p:sp>
      <p:sp>
        <p:nvSpPr>
          <p:cNvPr id="72765" name="Rectangle 62"/>
          <p:cNvSpPr>
            <a:spLocks noChangeArrowheads="1"/>
          </p:cNvSpPr>
          <p:nvPr/>
        </p:nvSpPr>
        <p:spPr bwMode="auto">
          <a:xfrm>
            <a:off x="4887913"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66" name="Freeform 63"/>
          <p:cNvSpPr>
            <a:spLocks/>
          </p:cNvSpPr>
          <p:nvPr/>
        </p:nvSpPr>
        <p:spPr bwMode="auto">
          <a:xfrm>
            <a:off x="4862513" y="6145213"/>
            <a:ext cx="50800" cy="152400"/>
          </a:xfrm>
          <a:custGeom>
            <a:avLst/>
            <a:gdLst>
              <a:gd name="T0" fmla="*/ 2147483647 w 32"/>
              <a:gd name="T1" fmla="*/ 0 h 96"/>
              <a:gd name="T2" fmla="*/ 0 w 32"/>
              <a:gd name="T3" fmla="*/ 0 h 96"/>
              <a:gd name="T4" fmla="*/ 2147483647 w 32"/>
              <a:gd name="T5" fmla="*/ 2147483647 h 96"/>
              <a:gd name="T6" fmla="*/ 2147483647 w 32"/>
              <a:gd name="T7" fmla="*/ 2147483647 h 96"/>
              <a:gd name="T8" fmla="*/ 2147483647 w 32"/>
              <a:gd name="T9" fmla="*/ 0 h 96"/>
              <a:gd name="T10" fmla="*/ 0 60000 65536"/>
              <a:gd name="T11" fmla="*/ 0 60000 65536"/>
              <a:gd name="T12" fmla="*/ 0 60000 65536"/>
              <a:gd name="T13" fmla="*/ 0 60000 65536"/>
              <a:gd name="T14" fmla="*/ 0 60000 65536"/>
              <a:gd name="T15" fmla="*/ 0 w 32"/>
              <a:gd name="T16" fmla="*/ 0 h 96"/>
              <a:gd name="T17" fmla="*/ 32 w 32"/>
              <a:gd name="T18" fmla="*/ 96 h 96"/>
            </a:gdLst>
            <a:ahLst/>
            <a:cxnLst>
              <a:cxn ang="T10">
                <a:pos x="T0" y="T1"/>
              </a:cxn>
              <a:cxn ang="T11">
                <a:pos x="T2" y="T3"/>
              </a:cxn>
              <a:cxn ang="T12">
                <a:pos x="T4" y="T5"/>
              </a:cxn>
              <a:cxn ang="T13">
                <a:pos x="T6" y="T7"/>
              </a:cxn>
              <a:cxn ang="T14">
                <a:pos x="T8" y="T9"/>
              </a:cxn>
            </a:cxnLst>
            <a:rect l="T15" t="T16" r="T17" b="T18"/>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ru-RU"/>
          </a:p>
        </p:txBody>
      </p:sp>
      <p:sp>
        <p:nvSpPr>
          <p:cNvPr id="72767" name="Rectangle 64"/>
          <p:cNvSpPr>
            <a:spLocks noChangeArrowheads="1"/>
          </p:cNvSpPr>
          <p:nvPr/>
        </p:nvSpPr>
        <p:spPr bwMode="auto">
          <a:xfrm>
            <a:off x="5688013" y="5905500"/>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68" name="Freeform 65"/>
          <p:cNvSpPr>
            <a:spLocks/>
          </p:cNvSpPr>
          <p:nvPr/>
        </p:nvSpPr>
        <p:spPr bwMode="auto">
          <a:xfrm>
            <a:off x="5688013" y="5918200"/>
            <a:ext cx="101600" cy="201613"/>
          </a:xfrm>
          <a:custGeom>
            <a:avLst/>
            <a:gdLst>
              <a:gd name="T0" fmla="*/ 2147483647 w 64"/>
              <a:gd name="T1" fmla="*/ 0 h 127"/>
              <a:gd name="T2" fmla="*/ 2147483647 w 64"/>
              <a:gd name="T3" fmla="*/ 2147483647 h 127"/>
              <a:gd name="T4" fmla="*/ 2147483647 w 64"/>
              <a:gd name="T5" fmla="*/ 2147483647 h 127"/>
              <a:gd name="T6" fmla="*/ 2147483647 w 64"/>
              <a:gd name="T7" fmla="*/ 2147483647 h 127"/>
              <a:gd name="T8" fmla="*/ 2147483647 w 64"/>
              <a:gd name="T9" fmla="*/ 2147483647 h 127"/>
              <a:gd name="T10" fmla="*/ 2147483647 w 64"/>
              <a:gd name="T11" fmla="*/ 2147483647 h 127"/>
              <a:gd name="T12" fmla="*/ 2147483647 w 64"/>
              <a:gd name="T13" fmla="*/ 2147483647 h 127"/>
              <a:gd name="T14" fmla="*/ 2147483647 w 64"/>
              <a:gd name="T15" fmla="*/ 2147483647 h 127"/>
              <a:gd name="T16" fmla="*/ 2147483647 w 64"/>
              <a:gd name="T17" fmla="*/ 2147483647 h 127"/>
              <a:gd name="T18" fmla="*/ 2147483647 w 64"/>
              <a:gd name="T19" fmla="*/ 2147483647 h 127"/>
              <a:gd name="T20" fmla="*/ 2147483647 w 64"/>
              <a:gd name="T21" fmla="*/ 2147483647 h 127"/>
              <a:gd name="T22" fmla="*/ 2147483647 w 64"/>
              <a:gd name="T23" fmla="*/ 2147483647 h 127"/>
              <a:gd name="T24" fmla="*/ 2147483647 w 64"/>
              <a:gd name="T25" fmla="*/ 2147483647 h 127"/>
              <a:gd name="T26" fmla="*/ 2147483647 w 64"/>
              <a:gd name="T27" fmla="*/ 2147483647 h 127"/>
              <a:gd name="T28" fmla="*/ 2147483647 w 64"/>
              <a:gd name="T29" fmla="*/ 2147483647 h 127"/>
              <a:gd name="T30" fmla="*/ 2147483647 w 64"/>
              <a:gd name="T31" fmla="*/ 2147483647 h 127"/>
              <a:gd name="T32" fmla="*/ 2147483647 w 64"/>
              <a:gd name="T33" fmla="*/ 2147483647 h 127"/>
              <a:gd name="T34" fmla="*/ 0 w 64"/>
              <a:gd name="T35" fmla="*/ 0 h 127"/>
              <a:gd name="T36" fmla="*/ 2147483647 w 64"/>
              <a:gd name="T37" fmla="*/ 0 h 1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127"/>
              <a:gd name="T59" fmla="*/ 64 w 64"/>
              <a:gd name="T60" fmla="*/ 127 h 1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127">
                <a:moveTo>
                  <a:pt x="16" y="0"/>
                </a:moveTo>
                <a:lnTo>
                  <a:pt x="24" y="71"/>
                </a:lnTo>
                <a:lnTo>
                  <a:pt x="40" y="95"/>
                </a:lnTo>
                <a:lnTo>
                  <a:pt x="64" y="119"/>
                </a:lnTo>
                <a:lnTo>
                  <a:pt x="64" y="111"/>
                </a:lnTo>
                <a:lnTo>
                  <a:pt x="56" y="127"/>
                </a:lnTo>
                <a:lnTo>
                  <a:pt x="32" y="103"/>
                </a:lnTo>
                <a:lnTo>
                  <a:pt x="24" y="103"/>
                </a:lnTo>
                <a:lnTo>
                  <a:pt x="8" y="79"/>
                </a:lnTo>
                <a:lnTo>
                  <a:pt x="8" y="71"/>
                </a:lnTo>
                <a:lnTo>
                  <a:pt x="0" y="0"/>
                </a:lnTo>
                <a:lnTo>
                  <a:pt x="16" y="0"/>
                </a:lnTo>
                <a:close/>
              </a:path>
            </a:pathLst>
          </a:custGeom>
          <a:solidFill>
            <a:schemeClr val="tx1"/>
          </a:solidFill>
          <a:ln w="9525">
            <a:solidFill>
              <a:schemeClr val="tx1"/>
            </a:solidFill>
            <a:round/>
            <a:headEnd/>
            <a:tailEnd/>
          </a:ln>
        </p:spPr>
        <p:txBody>
          <a:bodyPr/>
          <a:lstStyle/>
          <a:p>
            <a:endParaRPr lang="ru-RU"/>
          </a:p>
        </p:txBody>
      </p:sp>
      <p:sp>
        <p:nvSpPr>
          <p:cNvPr id="72769" name="Freeform 66"/>
          <p:cNvSpPr>
            <a:spLocks/>
          </p:cNvSpPr>
          <p:nvPr/>
        </p:nvSpPr>
        <p:spPr bwMode="auto">
          <a:xfrm>
            <a:off x="5776913" y="6094413"/>
            <a:ext cx="101600" cy="63500"/>
          </a:xfrm>
          <a:custGeom>
            <a:avLst/>
            <a:gdLst>
              <a:gd name="T0" fmla="*/ 2147483647 w 64"/>
              <a:gd name="T1" fmla="*/ 0 h 40"/>
              <a:gd name="T2" fmla="*/ 2147483647 w 64"/>
              <a:gd name="T3" fmla="*/ 2147483647 h 40"/>
              <a:gd name="T4" fmla="*/ 2147483647 w 64"/>
              <a:gd name="T5" fmla="*/ 2147483647 h 40"/>
              <a:gd name="T6" fmla="*/ 2147483647 w 64"/>
              <a:gd name="T7" fmla="*/ 2147483647 h 40"/>
              <a:gd name="T8" fmla="*/ 2147483647 w 64"/>
              <a:gd name="T9" fmla="*/ 2147483647 h 40"/>
              <a:gd name="T10" fmla="*/ 0 w 64"/>
              <a:gd name="T11" fmla="*/ 2147483647 h 40"/>
              <a:gd name="T12" fmla="*/ 2147483647 w 64"/>
              <a:gd name="T13" fmla="*/ 0 h 40"/>
              <a:gd name="T14" fmla="*/ 0 60000 65536"/>
              <a:gd name="T15" fmla="*/ 0 60000 65536"/>
              <a:gd name="T16" fmla="*/ 0 60000 65536"/>
              <a:gd name="T17" fmla="*/ 0 60000 65536"/>
              <a:gd name="T18" fmla="*/ 0 60000 65536"/>
              <a:gd name="T19" fmla="*/ 0 60000 65536"/>
              <a:gd name="T20" fmla="*/ 0 60000 65536"/>
              <a:gd name="T21" fmla="*/ 0 w 64"/>
              <a:gd name="T22" fmla="*/ 0 h 40"/>
              <a:gd name="T23" fmla="*/ 64 w 64"/>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ru-RU"/>
          </a:p>
        </p:txBody>
      </p:sp>
      <p:sp>
        <p:nvSpPr>
          <p:cNvPr id="72770" name="Rectangle 67"/>
          <p:cNvSpPr>
            <a:spLocks noChangeArrowheads="1"/>
          </p:cNvSpPr>
          <p:nvPr/>
        </p:nvSpPr>
        <p:spPr bwMode="auto">
          <a:xfrm>
            <a:off x="5878513" y="6297613"/>
            <a:ext cx="25400" cy="12700"/>
          </a:xfrm>
          <a:prstGeom prst="rect">
            <a:avLst/>
          </a:prstGeom>
          <a:solidFill>
            <a:schemeClr val="tx1"/>
          </a:solidFill>
          <a:ln w="9525">
            <a:solidFill>
              <a:schemeClr val="tx1"/>
            </a:solidFill>
            <a:miter lim="800000"/>
            <a:headEnd/>
            <a:tailEnd/>
          </a:ln>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2771" name="Freeform 68"/>
          <p:cNvSpPr>
            <a:spLocks/>
          </p:cNvSpPr>
          <p:nvPr/>
        </p:nvSpPr>
        <p:spPr bwMode="auto">
          <a:xfrm>
            <a:off x="5853113" y="6145213"/>
            <a:ext cx="50800" cy="152400"/>
          </a:xfrm>
          <a:custGeom>
            <a:avLst/>
            <a:gdLst>
              <a:gd name="T0" fmla="*/ 2147483647 w 32"/>
              <a:gd name="T1" fmla="*/ 0 h 96"/>
              <a:gd name="T2" fmla="*/ 0 w 32"/>
              <a:gd name="T3" fmla="*/ 0 h 96"/>
              <a:gd name="T4" fmla="*/ 2147483647 w 32"/>
              <a:gd name="T5" fmla="*/ 2147483647 h 96"/>
              <a:gd name="T6" fmla="*/ 2147483647 w 32"/>
              <a:gd name="T7" fmla="*/ 2147483647 h 96"/>
              <a:gd name="T8" fmla="*/ 2147483647 w 32"/>
              <a:gd name="T9" fmla="*/ 0 h 96"/>
              <a:gd name="T10" fmla="*/ 0 60000 65536"/>
              <a:gd name="T11" fmla="*/ 0 60000 65536"/>
              <a:gd name="T12" fmla="*/ 0 60000 65536"/>
              <a:gd name="T13" fmla="*/ 0 60000 65536"/>
              <a:gd name="T14" fmla="*/ 0 60000 65536"/>
              <a:gd name="T15" fmla="*/ 0 w 32"/>
              <a:gd name="T16" fmla="*/ 0 h 96"/>
              <a:gd name="T17" fmla="*/ 32 w 32"/>
              <a:gd name="T18" fmla="*/ 96 h 96"/>
            </a:gdLst>
            <a:ahLst/>
            <a:cxnLst>
              <a:cxn ang="T10">
                <a:pos x="T0" y="T1"/>
              </a:cxn>
              <a:cxn ang="T11">
                <a:pos x="T2" y="T3"/>
              </a:cxn>
              <a:cxn ang="T12">
                <a:pos x="T4" y="T5"/>
              </a:cxn>
              <a:cxn ang="T13">
                <a:pos x="T6" y="T7"/>
              </a:cxn>
              <a:cxn ang="T14">
                <a:pos x="T8" y="T9"/>
              </a:cxn>
            </a:cxnLst>
            <a:rect l="T15" t="T16" r="T17" b="T18"/>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ru-RU"/>
          </a:p>
        </p:txBody>
      </p:sp>
      <p:sp>
        <p:nvSpPr>
          <p:cNvPr id="72772" name="Rectangle 69"/>
          <p:cNvSpPr>
            <a:spLocks noChangeArrowheads="1"/>
          </p:cNvSpPr>
          <p:nvPr/>
        </p:nvSpPr>
        <p:spPr bwMode="auto">
          <a:xfrm>
            <a:off x="5141913" y="5791200"/>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b="1">
                <a:latin typeface="Times New Roman" charset="0"/>
              </a:rPr>
              <a:t>…</a:t>
            </a:r>
          </a:p>
        </p:txBody>
      </p:sp>
      <p:sp>
        <p:nvSpPr>
          <p:cNvPr id="72773" name="Text Box 70"/>
          <p:cNvSpPr txBox="1">
            <a:spLocks noChangeArrowheads="1"/>
          </p:cNvSpPr>
          <p:nvPr/>
        </p:nvSpPr>
        <p:spPr bwMode="auto">
          <a:xfrm>
            <a:off x="3973513" y="1171575"/>
            <a:ext cx="4465637" cy="3724275"/>
          </a:xfrm>
          <a:prstGeom prst="rect">
            <a:avLst/>
          </a:prstGeom>
          <a:solidFill>
            <a:schemeClr val="accent6">
              <a:lumMod val="40000"/>
              <a:lumOff val="60000"/>
            </a:schemeClr>
          </a:solidFill>
          <a:ln w="9525">
            <a:solidFill>
              <a:schemeClr val="accent2"/>
            </a:solidFill>
            <a:miter lim="800000"/>
            <a:headEnd/>
            <a:tailEnd/>
          </a:ln>
        </p:spPr>
        <p:txBody>
          <a:bodyPr>
            <a:spAutoFit/>
          </a:bodyPr>
          <a:lstStyle>
            <a:lvl1pPr defTabSz="228600" eaLnBrk="0" hangingPunct="0">
              <a:defRPr sz="2400">
                <a:solidFill>
                  <a:srgbClr val="4D4D4D"/>
                </a:solidFill>
                <a:latin typeface="Arial" charset="0"/>
                <a:ea typeface="ＭＳ Ｐゴシック" charset="-128"/>
              </a:defRPr>
            </a:lvl1pPr>
            <a:lvl2pPr marL="742950" indent="-285750" defTabSz="228600" eaLnBrk="0" hangingPunct="0">
              <a:defRPr sz="2400">
                <a:solidFill>
                  <a:srgbClr val="4D4D4D"/>
                </a:solidFill>
                <a:latin typeface="Arial" charset="0"/>
                <a:ea typeface="ＭＳ Ｐゴシック" charset="-128"/>
              </a:defRPr>
            </a:lvl2pPr>
            <a:lvl3pPr marL="1143000" indent="-228600" defTabSz="228600" eaLnBrk="0" hangingPunct="0">
              <a:defRPr sz="2400">
                <a:solidFill>
                  <a:srgbClr val="4D4D4D"/>
                </a:solidFill>
                <a:latin typeface="Arial" charset="0"/>
                <a:ea typeface="ＭＳ Ｐゴシック" charset="-128"/>
              </a:defRPr>
            </a:lvl3pPr>
            <a:lvl4pPr marL="1600200" indent="-228600" defTabSz="228600" eaLnBrk="0" hangingPunct="0">
              <a:defRPr sz="2400">
                <a:solidFill>
                  <a:srgbClr val="4D4D4D"/>
                </a:solidFill>
                <a:latin typeface="Arial" charset="0"/>
                <a:ea typeface="ＭＳ Ｐゴシック" charset="-128"/>
              </a:defRPr>
            </a:lvl4pPr>
            <a:lvl5pPr marL="2057400" indent="-228600" defTabSz="228600" eaLnBrk="0" hangingPunct="0">
              <a:defRPr sz="2400">
                <a:solidFill>
                  <a:srgbClr val="4D4D4D"/>
                </a:solidFill>
                <a:latin typeface="Arial" charset="0"/>
                <a:ea typeface="ＭＳ Ｐゴシック" charset="-128"/>
              </a:defRPr>
            </a:lvl5pPr>
            <a:lvl6pPr marL="25146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sz="2000" b="1" dirty="0">
                <a:solidFill>
                  <a:srgbClr val="000000"/>
                </a:solidFill>
                <a:latin typeface="Times New Roman" charset="0"/>
              </a:rPr>
              <a:t>Algorithm</a:t>
            </a:r>
            <a:r>
              <a:rPr lang="en-US" altLang="ru-RU" sz="2000" dirty="0">
                <a:solidFill>
                  <a:schemeClr val="tx1"/>
                </a:solidFill>
                <a:latin typeface="Times New Roman" charset="0"/>
              </a:rPr>
              <a:t> </a:t>
            </a:r>
            <a:r>
              <a:rPr lang="en-US" altLang="ru-RU" sz="2000" b="1" i="1" dirty="0">
                <a:solidFill>
                  <a:schemeClr val="tx2"/>
                </a:solidFill>
                <a:latin typeface="Times New Roman" charset="0"/>
              </a:rPr>
              <a:t>size</a:t>
            </a:r>
            <a:r>
              <a:rPr lang="en-US" altLang="ru-RU" sz="2000" dirty="0">
                <a:solidFill>
                  <a:schemeClr val="tx2"/>
                </a:solidFill>
                <a:latin typeface="Times New Roman" charset="0"/>
              </a:rPr>
              <a:t>()</a:t>
            </a:r>
          </a:p>
          <a:p>
            <a:pPr eaLnBrk="1" hangingPunct="1"/>
            <a:r>
              <a:rPr lang="en-US" altLang="ru-RU" sz="2000" dirty="0">
                <a:solidFill>
                  <a:schemeClr val="bg2"/>
                </a:solidFill>
                <a:latin typeface="Times New Roman" charset="0"/>
              </a:rPr>
              <a:t>{</a:t>
            </a:r>
            <a:r>
              <a:rPr lang="en-US" altLang="ru-RU" sz="2000" dirty="0">
                <a:solidFill>
                  <a:schemeClr val="accent2"/>
                </a:solidFill>
                <a:latin typeface="Times New Roman" charset="0"/>
              </a:rPr>
              <a:t> </a:t>
            </a:r>
            <a:r>
              <a:rPr lang="en-US" altLang="ru-RU" sz="2000" b="1" dirty="0">
                <a:solidFill>
                  <a:schemeClr val="tx1"/>
                </a:solidFill>
                <a:latin typeface="Times New Roman" charset="0"/>
                <a:sym typeface="Symbol" charset="2"/>
              </a:rPr>
              <a:t>return</a:t>
            </a:r>
            <a:r>
              <a:rPr lang="en-US" altLang="ru-RU" sz="2000" dirty="0">
                <a:solidFill>
                  <a:schemeClr val="tx1"/>
                </a:solidFill>
                <a:latin typeface="Times New Roman" charset="0"/>
                <a:sym typeface="Symbol" charset="2"/>
              </a:rPr>
              <a:t> </a:t>
            </a:r>
            <a:r>
              <a:rPr lang="en-US" altLang="ru-RU" sz="2000" b="1" i="1" dirty="0">
                <a:solidFill>
                  <a:schemeClr val="tx1"/>
                </a:solidFill>
                <a:latin typeface="Times New Roman" charset="0"/>
                <a:sym typeface="Symbol" charset="2"/>
              </a:rPr>
              <a:t>t</a:t>
            </a:r>
            <a:r>
              <a:rPr lang="en-US" altLang="ru-RU" sz="2000" dirty="0">
                <a:solidFill>
                  <a:schemeClr val="tx1"/>
                </a:solidFill>
                <a:latin typeface="Times New Roman" charset="0"/>
                <a:sym typeface="Symbol" charset="2"/>
              </a:rPr>
              <a:t> + 1; }</a:t>
            </a:r>
          </a:p>
          <a:p>
            <a:pPr eaLnBrk="1" hangingPunct="1"/>
            <a:endParaRPr lang="en-US" altLang="ru-RU" sz="2000" b="1" dirty="0">
              <a:solidFill>
                <a:schemeClr val="tx2"/>
              </a:solidFill>
              <a:latin typeface="Times New Roman" charset="0"/>
            </a:endParaRPr>
          </a:p>
          <a:p>
            <a:pPr eaLnBrk="1" hangingPunct="1"/>
            <a:r>
              <a:rPr lang="en-US" altLang="ru-RU" sz="2000" b="1" dirty="0">
                <a:solidFill>
                  <a:srgbClr val="000000"/>
                </a:solidFill>
                <a:latin typeface="Times New Roman" charset="0"/>
              </a:rPr>
              <a:t>Algorithm</a:t>
            </a:r>
            <a:r>
              <a:rPr lang="en-US" altLang="ru-RU" sz="2000" dirty="0">
                <a:solidFill>
                  <a:schemeClr val="tx1"/>
                </a:solidFill>
                <a:latin typeface="Times New Roman" charset="0"/>
              </a:rPr>
              <a:t> </a:t>
            </a:r>
            <a:r>
              <a:rPr lang="en-US" altLang="ru-RU" sz="2000" b="1" i="1" dirty="0">
                <a:solidFill>
                  <a:schemeClr val="tx2"/>
                </a:solidFill>
                <a:latin typeface="Times New Roman" charset="0"/>
              </a:rPr>
              <a:t>pop</a:t>
            </a:r>
            <a:r>
              <a:rPr lang="en-US" altLang="ru-RU" sz="2000" dirty="0">
                <a:solidFill>
                  <a:schemeClr val="tx2"/>
                </a:solidFill>
                <a:latin typeface="Times New Roman" charset="0"/>
              </a:rPr>
              <a:t>()</a:t>
            </a:r>
          </a:p>
          <a:p>
            <a:pPr eaLnBrk="1" hangingPunct="1"/>
            <a:r>
              <a:rPr lang="en-US" altLang="ru-RU" sz="2000" dirty="0">
                <a:solidFill>
                  <a:schemeClr val="tx2"/>
                </a:solidFill>
                <a:latin typeface="Times New Roman" charset="0"/>
              </a:rPr>
              <a:t>  </a:t>
            </a:r>
            <a:r>
              <a:rPr lang="en-US" altLang="ru-RU" sz="2000" dirty="0">
                <a:solidFill>
                  <a:schemeClr val="tx1"/>
                </a:solidFill>
                <a:latin typeface="Times New Roman" charset="0"/>
              </a:rPr>
              <a:t>{</a:t>
            </a:r>
            <a:r>
              <a:rPr lang="en-US" altLang="ru-RU" sz="2000" dirty="0">
                <a:solidFill>
                  <a:schemeClr val="tx2"/>
                </a:solidFill>
                <a:latin typeface="Times New Roman" charset="0"/>
              </a:rPr>
              <a:t>  </a:t>
            </a:r>
            <a:r>
              <a:rPr lang="en-US" altLang="ru-RU" sz="2000" b="1" dirty="0">
                <a:solidFill>
                  <a:srgbClr val="000000"/>
                </a:solidFill>
                <a:latin typeface="Times New Roman" charset="0"/>
                <a:sym typeface="Symbol" charset="2"/>
              </a:rPr>
              <a:t>if </a:t>
            </a:r>
            <a:r>
              <a:rPr lang="en-US" altLang="ru-RU" sz="2000" dirty="0">
                <a:solidFill>
                  <a:schemeClr val="tx1"/>
                </a:solidFill>
                <a:latin typeface="Times New Roman" charset="0"/>
                <a:sym typeface="Symbol" charset="2"/>
              </a:rPr>
              <a:t>( </a:t>
            </a:r>
            <a:r>
              <a:rPr lang="en-US" altLang="ru-RU" sz="2000" b="1" i="1" dirty="0" err="1">
                <a:solidFill>
                  <a:schemeClr val="tx1"/>
                </a:solidFill>
                <a:latin typeface="Times New Roman" charset="0"/>
                <a:sym typeface="Symbol" charset="2"/>
              </a:rPr>
              <a:t>isEmpty</a:t>
            </a:r>
            <a:r>
              <a:rPr lang="en-US" altLang="ru-RU" sz="2000" dirty="0">
                <a:solidFill>
                  <a:schemeClr val="tx1"/>
                </a:solidFill>
                <a:latin typeface="Times New Roman" charset="0"/>
              </a:rPr>
              <a:t>()</a:t>
            </a:r>
            <a:r>
              <a:rPr lang="en-US" altLang="ru-RU" sz="2000" dirty="0">
                <a:solidFill>
                  <a:schemeClr val="tx1"/>
                </a:solidFill>
                <a:latin typeface="Times New Roman" charset="0"/>
                <a:sym typeface="Symbol" charset="2"/>
              </a:rPr>
              <a:t> )</a:t>
            </a:r>
          </a:p>
          <a:p>
            <a:pPr eaLnBrk="1" hangingPunct="1"/>
            <a:r>
              <a:rPr lang="en-US" altLang="ru-RU" sz="2000" b="1" dirty="0">
                <a:solidFill>
                  <a:schemeClr val="tx1"/>
                </a:solidFill>
                <a:latin typeface="Times New Roman" charset="0"/>
                <a:sym typeface="Symbol" charset="2"/>
              </a:rPr>
              <a:t>		 throw </a:t>
            </a:r>
            <a:r>
              <a:rPr lang="en-US" altLang="ru-RU" sz="2000" b="1" i="1" dirty="0" err="1">
                <a:solidFill>
                  <a:schemeClr val="tx1"/>
                </a:solidFill>
                <a:latin typeface="Times New Roman" charset="0"/>
                <a:sym typeface="Symbol" charset="2"/>
              </a:rPr>
              <a:t>EmptyStackException</a:t>
            </a:r>
            <a:r>
              <a:rPr lang="en-US" altLang="ru-RU" sz="2000" b="1" i="1" dirty="0">
                <a:solidFill>
                  <a:schemeClr val="tx1"/>
                </a:solidFill>
                <a:latin typeface="Times New Roman" charset="0"/>
                <a:sym typeface="Symbol" charset="2"/>
              </a:rPr>
              <a:t>;</a:t>
            </a:r>
            <a:endParaRPr lang="en-US" altLang="ru-RU" sz="2000" b="1" dirty="0">
              <a:solidFill>
                <a:schemeClr val="tx1"/>
              </a:solidFill>
              <a:latin typeface="Times New Roman" charset="0"/>
              <a:sym typeface="Symbol" charset="2"/>
            </a:endParaRPr>
          </a:p>
          <a:p>
            <a:pPr eaLnBrk="1" hangingPunct="1"/>
            <a:r>
              <a:rPr lang="en-US" altLang="ru-RU" sz="2000" dirty="0">
                <a:solidFill>
                  <a:schemeClr val="tx1"/>
                </a:solidFill>
                <a:latin typeface="Times New Roman" charset="0"/>
                <a:sym typeface="Symbol" charset="2"/>
              </a:rPr>
              <a:t>	   </a:t>
            </a:r>
            <a:r>
              <a:rPr lang="en-US" altLang="ru-RU" sz="2000" b="1" dirty="0">
                <a:solidFill>
                  <a:schemeClr val="tx1"/>
                </a:solidFill>
                <a:latin typeface="Times New Roman" charset="0"/>
                <a:sym typeface="Symbol" charset="2"/>
              </a:rPr>
              <a:t>else </a:t>
            </a:r>
            <a:r>
              <a:rPr lang="en-US" altLang="ru-RU" sz="2000" dirty="0">
                <a:solidFill>
                  <a:schemeClr val="tx1"/>
                </a:solidFill>
                <a:latin typeface="Times New Roman" charset="0"/>
                <a:sym typeface="Symbol" charset="2"/>
              </a:rPr>
              <a:t> </a:t>
            </a:r>
            <a:endParaRPr lang="en-US" altLang="ru-RU" sz="2000" dirty="0">
              <a:solidFill>
                <a:schemeClr val="tx1"/>
              </a:solidFill>
              <a:latin typeface="Times New Roman" charset="0"/>
            </a:endParaRPr>
          </a:p>
          <a:p>
            <a:pPr eaLnBrk="1" hangingPunct="1"/>
            <a:r>
              <a:rPr lang="en-US" altLang="ru-RU" sz="2000" dirty="0">
                <a:solidFill>
                  <a:schemeClr val="tx1"/>
                </a:solidFill>
                <a:latin typeface="Times New Roman" charset="0"/>
              </a:rPr>
              <a:t>		  </a:t>
            </a:r>
            <a:r>
              <a:rPr lang="en-US" altLang="ru-RU" sz="2000" b="1" i="1" dirty="0">
                <a:solidFill>
                  <a:schemeClr val="tx1"/>
                </a:solidFill>
                <a:latin typeface="Times New Roman" charset="0"/>
              </a:rPr>
              <a:t>t</a:t>
            </a:r>
            <a:r>
              <a:rPr lang="en-US" altLang="ru-RU" sz="2000" dirty="0">
                <a:solidFill>
                  <a:schemeClr val="tx1"/>
                </a:solidFill>
                <a:latin typeface="Times New Roman" charset="0"/>
              </a:rPr>
              <a:t> </a:t>
            </a:r>
            <a:r>
              <a:rPr lang="en-US" altLang="ru-RU" sz="2000" dirty="0">
                <a:solidFill>
                  <a:schemeClr val="tx1"/>
                </a:solidFill>
                <a:latin typeface="Times New Roman" charset="0"/>
                <a:sym typeface="Symbol" charset="2"/>
              </a:rPr>
              <a:t>= </a:t>
            </a:r>
            <a:r>
              <a:rPr lang="en-US" altLang="ru-RU" sz="2000" b="1" i="1" dirty="0">
                <a:solidFill>
                  <a:schemeClr val="tx1"/>
                </a:solidFill>
                <a:latin typeface="Times New Roman" charset="0"/>
                <a:sym typeface="Symbol" charset="2"/>
              </a:rPr>
              <a:t>t</a:t>
            </a:r>
            <a:r>
              <a:rPr lang="en-US" altLang="ru-RU" sz="2000" dirty="0">
                <a:solidFill>
                  <a:schemeClr val="tx1"/>
                </a:solidFill>
                <a:latin typeface="Times New Roman" charset="0"/>
                <a:sym typeface="Symbol" charset="2"/>
              </a:rPr>
              <a:t>  1;</a:t>
            </a:r>
          </a:p>
          <a:p>
            <a:pPr eaLnBrk="1" hangingPunct="1"/>
            <a:r>
              <a:rPr lang="en-US" altLang="ru-RU" sz="2000" b="1" dirty="0">
                <a:solidFill>
                  <a:schemeClr val="tx1"/>
                </a:solidFill>
                <a:latin typeface="Times New Roman" charset="0"/>
                <a:sym typeface="Symbol" charset="2"/>
              </a:rPr>
              <a:t>	   return</a:t>
            </a:r>
            <a:r>
              <a:rPr lang="en-US" altLang="ru-RU" sz="2000" dirty="0">
                <a:solidFill>
                  <a:schemeClr val="tx1"/>
                </a:solidFill>
                <a:latin typeface="Times New Roman" charset="0"/>
                <a:sym typeface="Symbol" charset="2"/>
              </a:rPr>
              <a:t> </a:t>
            </a:r>
            <a:r>
              <a:rPr lang="en-US" altLang="ru-RU" sz="2000" b="1" i="1" dirty="0">
                <a:solidFill>
                  <a:schemeClr val="tx1"/>
                </a:solidFill>
                <a:latin typeface="Times New Roman" charset="0"/>
                <a:sym typeface="Symbol" charset="2"/>
              </a:rPr>
              <a:t>S</a:t>
            </a:r>
            <a:r>
              <a:rPr lang="en-US" altLang="ru-RU" sz="2000" dirty="0">
                <a:solidFill>
                  <a:schemeClr val="tx1"/>
                </a:solidFill>
                <a:latin typeface="Times New Roman" charset="0"/>
                <a:sym typeface="Symbol" charset="2"/>
              </a:rPr>
              <a:t>[</a:t>
            </a:r>
            <a:r>
              <a:rPr lang="en-US" altLang="ru-RU" sz="2000" b="1" i="1" dirty="0">
                <a:solidFill>
                  <a:schemeClr val="tx1"/>
                </a:solidFill>
                <a:latin typeface="Times New Roman" charset="0"/>
                <a:sym typeface="Symbol" charset="2"/>
              </a:rPr>
              <a:t>t </a:t>
            </a:r>
            <a:r>
              <a:rPr lang="en-US" altLang="ru-RU" sz="2000" dirty="0">
                <a:solidFill>
                  <a:schemeClr val="tx1"/>
                </a:solidFill>
                <a:latin typeface="Times New Roman" charset="0"/>
                <a:sym typeface="Symbol" charset="2"/>
              </a:rPr>
              <a:t>+ 1];</a:t>
            </a:r>
          </a:p>
          <a:p>
            <a:pPr eaLnBrk="1" hangingPunct="1"/>
            <a:r>
              <a:rPr lang="en-US" altLang="ru-RU" sz="2000" dirty="0">
                <a:solidFill>
                  <a:schemeClr val="accent2"/>
                </a:solidFill>
                <a:latin typeface="Times New Roman" charset="0"/>
                <a:sym typeface="Symbol" charset="2"/>
              </a:rPr>
              <a:t>   </a:t>
            </a:r>
            <a:r>
              <a:rPr lang="en-US" altLang="ru-RU" sz="2000" dirty="0">
                <a:solidFill>
                  <a:schemeClr val="tx1"/>
                </a:solidFill>
                <a:latin typeface="Times New Roman" charset="0"/>
                <a:sym typeface="Symbol" charset="2"/>
              </a:rPr>
              <a:t>}</a:t>
            </a:r>
          </a:p>
        </p:txBody>
      </p:sp>
      <p:sp>
        <p:nvSpPr>
          <p:cNvPr id="72774" name="Rectangle 57"/>
          <p:cNvSpPr>
            <a:spLocks noChangeArrowheads="1"/>
          </p:cNvSpPr>
          <p:nvPr/>
        </p:nvSpPr>
        <p:spPr bwMode="auto">
          <a:xfrm>
            <a:off x="2016125" y="6303963"/>
            <a:ext cx="153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AU" altLang="ru-RU">
                <a:solidFill>
                  <a:srgbClr val="000000"/>
                </a:solidFill>
                <a:latin typeface="Times New Roman" charset="0"/>
              </a:rPr>
              <a:t>0</a:t>
            </a:r>
            <a:endParaRPr lang="en-US" altLang="ru-RU">
              <a:solidFill>
                <a:srgbClr val="000000"/>
              </a:solidFill>
            </a:endParaRPr>
          </a:p>
        </p:txBody>
      </p:sp>
      <p:sp>
        <p:nvSpPr>
          <p:cNvPr id="2" name="TextBox 1">
            <a:extLst>
              <a:ext uri="{FF2B5EF4-FFF2-40B4-BE49-F238E27FC236}">
                <a16:creationId xmlns:a16="http://schemas.microsoft.com/office/drawing/2014/main" id="{1365481E-2913-5C4B-B282-823BF5DC6FEE}"/>
              </a:ext>
            </a:extLst>
          </p:cNvPr>
          <p:cNvSpPr txBox="1"/>
          <p:nvPr/>
        </p:nvSpPr>
        <p:spPr>
          <a:xfrm>
            <a:off x="496888" y="4895850"/>
            <a:ext cx="4432301" cy="369332"/>
          </a:xfrm>
          <a:prstGeom prst="rect">
            <a:avLst/>
          </a:prstGeom>
          <a:noFill/>
        </p:spPr>
        <p:txBody>
          <a:bodyPr wrap="square" rtlCol="0">
            <a:spAutoFit/>
          </a:bodyPr>
          <a:lstStyle/>
          <a:p>
            <a:r>
              <a:rPr lang="ru-TR" dirty="0">
                <a:hlinkClick r:id="rId3"/>
              </a:rPr>
              <a:t>Визуализация работы стека</a:t>
            </a:r>
            <a:endParaRPr lang="ru-TR" dirty="0"/>
          </a:p>
        </p:txBody>
      </p:sp>
    </p:spTree>
    <p:extLst>
      <p:ext uri="{BB962C8B-B14F-4D97-AF65-F5344CB8AC3E}">
        <p14:creationId xmlns:p14="http://schemas.microsoft.com/office/powerpoint/2010/main" val="3555283327"/>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Тема лекции:</a:t>
            </a:r>
          </a:p>
        </p:txBody>
      </p:sp>
      <p:sp>
        <p:nvSpPr>
          <p:cNvPr id="5" name="Содержимое 4"/>
          <p:cNvSpPr>
            <a:spLocks noGrp="1"/>
          </p:cNvSpPr>
          <p:nvPr>
            <p:ph idx="1"/>
          </p:nvPr>
        </p:nvSpPr>
        <p:spPr/>
        <p:txBody>
          <a:bodyPr/>
          <a:lstStyle/>
          <a:p>
            <a:pPr marL="0" indent="0">
              <a:buNone/>
            </a:pPr>
            <a:r>
              <a:rPr lang="ru-RU" sz="4400" b="1" dirty="0">
                <a:solidFill>
                  <a:schemeClr val="accent1">
                    <a:lumMod val="75000"/>
                  </a:schemeClr>
                </a:solidFill>
                <a:latin typeface="+mj-lt"/>
                <a:ea typeface="+mj-ea"/>
                <a:cs typeface="+mj-cs"/>
              </a:rPr>
              <a:t>Тема: Введение в обобщенные типы данных. Абстрактные типы данных и использование контейнерных классов в  </a:t>
            </a:r>
            <a:r>
              <a:rPr lang="en-US" sz="4400" b="1" dirty="0">
                <a:solidFill>
                  <a:schemeClr val="accent1">
                    <a:lumMod val="75000"/>
                  </a:schemeClr>
                </a:solidFill>
                <a:latin typeface="+mj-lt"/>
                <a:ea typeface="+mj-ea"/>
                <a:cs typeface="+mj-cs"/>
              </a:rPr>
              <a:t>Java</a:t>
            </a:r>
            <a:endParaRPr lang="ru-RU" sz="4400" b="1" dirty="0">
              <a:solidFill>
                <a:schemeClr val="accent1">
                  <a:lumMod val="75000"/>
                </a:schemeClr>
              </a:solidFill>
              <a:latin typeface="+mj-lt"/>
              <a:ea typeface="+mj-ea"/>
              <a:cs typeface="+mj-cs"/>
            </a:endParaRPr>
          </a:p>
        </p:txBody>
      </p:sp>
    </p:spTree>
    <p:extLst>
      <p:ext uri="{BB962C8B-B14F-4D97-AF65-F5344CB8AC3E}">
        <p14:creationId xmlns:p14="http://schemas.microsoft.com/office/powerpoint/2010/main" val="4095377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50AACCBE-3AAD-4744-BF94-D0CF836AEFA4}" type="slidenum">
              <a:rPr lang="en-AU" altLang="ru-RU" sz="1400">
                <a:solidFill>
                  <a:schemeClr val="tx1"/>
                </a:solidFill>
                <a:latin typeface="Tahoma" charset="0"/>
              </a:rPr>
              <a:pPr eaLnBrk="1" hangingPunct="1"/>
              <a:t>40</a:t>
            </a:fld>
            <a:endParaRPr lang="en-AU" altLang="ru-RU" sz="1400">
              <a:solidFill>
                <a:schemeClr val="tx1"/>
              </a:solidFill>
              <a:latin typeface="Tahoma" charset="0"/>
            </a:endParaRPr>
          </a:p>
        </p:txBody>
      </p:sp>
      <p:sp>
        <p:nvSpPr>
          <p:cNvPr id="81922" name="Rectangle 2"/>
          <p:cNvSpPr>
            <a:spLocks noGrp="1" noChangeArrowheads="1"/>
          </p:cNvSpPr>
          <p:nvPr>
            <p:ph type="title"/>
          </p:nvPr>
        </p:nvSpPr>
        <p:spPr bwMode="auto">
          <a:xfrm>
            <a:off x="444500" y="211138"/>
            <a:ext cx="8499475" cy="1038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Стек на основе массива</a:t>
            </a:r>
            <a:r>
              <a:rPr lang="en-US" altLang="ru-RU" sz="4000" dirty="0">
                <a:ea typeface="ＭＳ Ｐゴシック" charset="-128"/>
              </a:rPr>
              <a:t> (2/2)</a:t>
            </a:r>
          </a:p>
        </p:txBody>
      </p:sp>
      <p:sp>
        <p:nvSpPr>
          <p:cNvPr id="81923" name="Rectangle 3"/>
          <p:cNvSpPr>
            <a:spLocks noGrp="1" noChangeArrowheads="1"/>
          </p:cNvSpPr>
          <p:nvPr>
            <p:ph type="body" idx="1"/>
          </p:nvPr>
        </p:nvSpPr>
        <p:spPr bwMode="auto">
          <a:xfrm>
            <a:off x="444500" y="1333500"/>
            <a:ext cx="4051300" cy="4143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ru-RU" altLang="ru-RU" sz="2400" dirty="0">
                <a:ea typeface="ＭＳ Ｐゴシック" charset="-128"/>
              </a:rPr>
              <a:t>Массив для хранения элементов стека может заполнится</a:t>
            </a:r>
            <a:endParaRPr lang="en-US" altLang="ru-RU" sz="2400" dirty="0">
              <a:latin typeface="Tahoma" charset="0"/>
              <a:ea typeface="ＭＳ Ｐゴシック" charset="-128"/>
            </a:endParaRPr>
          </a:p>
          <a:p>
            <a:pPr eaLnBrk="1" hangingPunct="1">
              <a:lnSpc>
                <a:spcPct val="90000"/>
              </a:lnSpc>
            </a:pPr>
            <a:r>
              <a:rPr lang="ru-RU" altLang="ru-RU" sz="2400" dirty="0">
                <a:latin typeface="Tahoma" charset="0"/>
                <a:ea typeface="ＭＳ Ｐゴシック" charset="-128"/>
              </a:rPr>
              <a:t>Операция </a:t>
            </a:r>
            <a:r>
              <a:rPr lang="en-US" altLang="ru-RU" sz="2400" dirty="0">
                <a:latin typeface="Tahoma" charset="0"/>
                <a:ea typeface="ＭＳ Ｐゴシック" charset="-128"/>
              </a:rPr>
              <a:t> push</a:t>
            </a:r>
            <a:r>
              <a:rPr lang="ru-RU" altLang="ru-RU" sz="2400" dirty="0">
                <a:latin typeface="Tahoma" charset="0"/>
                <a:ea typeface="ＭＳ Ｐゴシック" charset="-128"/>
              </a:rPr>
              <a:t>()</a:t>
            </a:r>
            <a:r>
              <a:rPr lang="en-US" altLang="ru-RU" sz="2400" dirty="0">
                <a:latin typeface="Tahoma" charset="0"/>
                <a:ea typeface="ＭＳ Ｐゴシック" charset="-128"/>
              </a:rPr>
              <a:t> </a:t>
            </a:r>
            <a:r>
              <a:rPr lang="ru-RU" altLang="ru-RU" sz="2400" dirty="0">
                <a:latin typeface="Tahoma" charset="0"/>
                <a:ea typeface="ＭＳ Ｐゴシック" charset="-128"/>
              </a:rPr>
              <a:t>вызовет выброс исключения </a:t>
            </a:r>
            <a:r>
              <a:rPr lang="en-US" altLang="ru-RU" sz="2400" dirty="0" err="1">
                <a:solidFill>
                  <a:schemeClr val="hlink"/>
                </a:solidFill>
                <a:latin typeface="Tahoma" charset="0"/>
                <a:ea typeface="ＭＳ Ｐゴシック" charset="-128"/>
              </a:rPr>
              <a:t>FullStackException</a:t>
            </a:r>
            <a:endParaRPr lang="en-US" altLang="ru-RU" sz="2400" dirty="0">
              <a:solidFill>
                <a:schemeClr val="hlink"/>
              </a:solidFill>
              <a:latin typeface="Tahoma" charset="0"/>
              <a:ea typeface="ＭＳ Ｐゴシック" charset="-128"/>
            </a:endParaRPr>
          </a:p>
          <a:p>
            <a:pPr lvl="1" eaLnBrk="1" hangingPunct="1">
              <a:lnSpc>
                <a:spcPct val="90000"/>
              </a:lnSpc>
            </a:pPr>
            <a:r>
              <a:rPr lang="ru-RU" altLang="ru-RU" sz="2000" dirty="0">
                <a:ea typeface="ＭＳ Ｐゴシック" charset="-128"/>
              </a:rPr>
              <a:t>Ограничение реализации на базе массивов</a:t>
            </a:r>
          </a:p>
          <a:p>
            <a:pPr lvl="1" eaLnBrk="1" hangingPunct="1">
              <a:lnSpc>
                <a:spcPct val="90000"/>
              </a:lnSpc>
            </a:pPr>
            <a:r>
              <a:rPr lang="ru-RU" altLang="ru-RU" sz="2000" dirty="0">
                <a:ea typeface="ＭＳ Ｐゴシック" charset="-128"/>
              </a:rPr>
              <a:t>Не свойственно по отношению к </a:t>
            </a:r>
            <a:r>
              <a:rPr lang="ru-RU" altLang="ru-RU" sz="2000" dirty="0" err="1">
                <a:ea typeface="ＭＳ Ｐゴシック" charset="-128"/>
              </a:rPr>
              <a:t>Stack</a:t>
            </a:r>
            <a:r>
              <a:rPr lang="ru-RU" altLang="ru-RU" sz="2000" dirty="0">
                <a:ea typeface="ＭＳ Ｐゴシック" charset="-128"/>
              </a:rPr>
              <a:t> как  ADT</a:t>
            </a:r>
          </a:p>
        </p:txBody>
      </p:sp>
      <p:sp>
        <p:nvSpPr>
          <p:cNvPr id="81924" name="Rectangle 4"/>
          <p:cNvSpPr>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sz="4400">
              <a:solidFill>
                <a:schemeClr val="tx2"/>
              </a:solidFill>
            </a:endParaRPr>
          </a:p>
        </p:txBody>
      </p:sp>
      <p:sp>
        <p:nvSpPr>
          <p:cNvPr id="81925" name="Rectangle 5" descr="Rectangle: Click to edit Master text styles&#10;Second level&#10;Third level&#10;Fourth level&#10;Fifth level"/>
          <p:cNvSpPr>
            <a:spLocks noChangeArrowheads="1"/>
          </p:cNvSpPr>
          <p:nvPr/>
        </p:nvSpPr>
        <p:spPr bwMode="auto">
          <a:xfrm>
            <a:off x="762000" y="2124075"/>
            <a:ext cx="3581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lnSpc>
                <a:spcPct val="90000"/>
              </a:lnSpc>
              <a:buClr>
                <a:schemeClr val="folHlink"/>
              </a:buClr>
              <a:buSzPct val="60000"/>
              <a:buFont typeface="Wingdings" charset="2"/>
              <a:buChar char="n"/>
            </a:pPr>
            <a:endParaRPr lang="en-AU" altLang="ru-RU"/>
          </a:p>
        </p:txBody>
      </p:sp>
      <p:grpSp>
        <p:nvGrpSpPr>
          <p:cNvPr id="81926" name="Group 6"/>
          <p:cNvGrpSpPr>
            <a:grpSpLocks/>
          </p:cNvGrpSpPr>
          <p:nvPr/>
        </p:nvGrpSpPr>
        <p:grpSpPr bwMode="auto">
          <a:xfrm>
            <a:off x="1163638" y="5476873"/>
            <a:ext cx="7294562" cy="984736"/>
            <a:chOff x="912" y="3435"/>
            <a:chExt cx="4368" cy="444"/>
          </a:xfrm>
          <a:solidFill>
            <a:schemeClr val="accent1">
              <a:lumMod val="60000"/>
              <a:lumOff val="40000"/>
            </a:schemeClr>
          </a:solidFill>
        </p:grpSpPr>
        <p:sp>
          <p:nvSpPr>
            <p:cNvPr id="13321" name="Rectangle 7"/>
            <p:cNvSpPr>
              <a:spLocks noChangeArrowheads="1"/>
            </p:cNvSpPr>
            <p:nvPr/>
          </p:nvSpPr>
          <p:spPr bwMode="auto">
            <a:xfrm>
              <a:off x="4560" y="3512"/>
              <a:ext cx="720" cy="232"/>
            </a:xfrm>
            <a:prstGeom prst="rect">
              <a:avLst/>
            </a:prstGeom>
            <a:grpFill/>
            <a:ln>
              <a:solidFill>
                <a:schemeClr val="accent1"/>
              </a:solidFill>
            </a:ln>
          </p:spPr>
          <p:style>
            <a:lnRef idx="1">
              <a:schemeClr val="accent4"/>
            </a:lnRef>
            <a:fillRef idx="2">
              <a:schemeClr val="accent4"/>
            </a:fillRef>
            <a:effectRef idx="1">
              <a:schemeClr val="accent4"/>
            </a:effectRef>
            <a:fontRef idx="minor">
              <a:schemeClr val="dk1"/>
            </a:fontRef>
          </p:style>
          <p:txBody>
            <a:bodyPr wrap="none" anchor="ctr"/>
            <a:lstStyle/>
            <a:p>
              <a:pPr>
                <a:buFont typeface="Symbol" charset="0"/>
                <a:buNone/>
                <a:defRPr/>
              </a:pPr>
              <a:endParaRPr lang="en-AU">
                <a:solidFill>
                  <a:schemeClr val="tx1"/>
                </a:solidFill>
              </a:endParaRPr>
            </a:p>
          </p:txBody>
        </p:sp>
        <p:sp>
          <p:nvSpPr>
            <p:cNvPr id="13322" name="Freeform 8"/>
            <p:cNvSpPr>
              <a:spLocks/>
            </p:cNvSpPr>
            <p:nvPr/>
          </p:nvSpPr>
          <p:spPr bwMode="auto">
            <a:xfrm>
              <a:off x="3600" y="3515"/>
              <a:ext cx="951" cy="239"/>
            </a:xfrm>
            <a:custGeom>
              <a:avLst/>
              <a:gdLst>
                <a:gd name="T0" fmla="*/ 951 w 951"/>
                <a:gd name="T1" fmla="*/ 239 h 239"/>
                <a:gd name="T2" fmla="*/ 951 w 951"/>
                <a:gd name="T3" fmla="*/ 0 h 239"/>
                <a:gd name="T4" fmla="*/ 0 w 951"/>
                <a:gd name="T5" fmla="*/ 0 h 239"/>
                <a:gd name="T6" fmla="*/ 24 w 951"/>
                <a:gd name="T7" fmla="*/ 103 h 239"/>
                <a:gd name="T8" fmla="*/ 104 w 951"/>
                <a:gd name="T9" fmla="*/ 143 h 239"/>
                <a:gd name="T10" fmla="*/ 120 w 951"/>
                <a:gd name="T11" fmla="*/ 239 h 239"/>
                <a:gd name="T12" fmla="*/ 951 w 951"/>
                <a:gd name="T13" fmla="*/ 239 h 239"/>
                <a:gd name="T14" fmla="*/ 0 60000 65536"/>
                <a:gd name="T15" fmla="*/ 0 60000 65536"/>
                <a:gd name="T16" fmla="*/ 0 60000 65536"/>
                <a:gd name="T17" fmla="*/ 0 60000 65536"/>
                <a:gd name="T18" fmla="*/ 0 60000 65536"/>
                <a:gd name="T19" fmla="*/ 0 60000 65536"/>
                <a:gd name="T20" fmla="*/ 0 60000 65536"/>
                <a:gd name="T21" fmla="*/ 0 w 951"/>
                <a:gd name="T22" fmla="*/ 0 h 239"/>
                <a:gd name="T23" fmla="*/ 951 w 951"/>
                <a:gd name="T24" fmla="*/ 239 h 2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1" h="239">
                  <a:moveTo>
                    <a:pt x="951" y="239"/>
                  </a:moveTo>
                  <a:lnTo>
                    <a:pt x="951" y="0"/>
                  </a:lnTo>
                  <a:lnTo>
                    <a:pt x="0" y="0"/>
                  </a:lnTo>
                  <a:lnTo>
                    <a:pt x="24" y="103"/>
                  </a:lnTo>
                  <a:lnTo>
                    <a:pt x="104" y="143"/>
                  </a:lnTo>
                  <a:lnTo>
                    <a:pt x="120" y="239"/>
                  </a:lnTo>
                  <a:lnTo>
                    <a:pt x="951" y="239"/>
                  </a:lnTo>
                  <a:close/>
                </a:path>
              </a:pathLst>
            </a:cu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US">
                <a:solidFill>
                  <a:schemeClr val="tx1"/>
                </a:solidFill>
              </a:endParaRPr>
            </a:p>
          </p:txBody>
        </p:sp>
        <p:sp>
          <p:nvSpPr>
            <p:cNvPr id="13323" name="Freeform 9"/>
            <p:cNvSpPr>
              <a:spLocks/>
            </p:cNvSpPr>
            <p:nvPr/>
          </p:nvSpPr>
          <p:spPr bwMode="auto">
            <a:xfrm>
              <a:off x="1200" y="3515"/>
              <a:ext cx="1879" cy="239"/>
            </a:xfrm>
            <a:custGeom>
              <a:avLst/>
              <a:gdLst>
                <a:gd name="T0" fmla="*/ 0 w 1879"/>
                <a:gd name="T1" fmla="*/ 0 h 239"/>
                <a:gd name="T2" fmla="*/ 0 w 1879"/>
                <a:gd name="T3" fmla="*/ 239 h 239"/>
                <a:gd name="T4" fmla="*/ 1879 w 1879"/>
                <a:gd name="T5" fmla="*/ 239 h 239"/>
                <a:gd name="T6" fmla="*/ 1863 w 1879"/>
                <a:gd name="T7" fmla="*/ 135 h 239"/>
                <a:gd name="T8" fmla="*/ 1783 w 1879"/>
                <a:gd name="T9" fmla="*/ 79 h 239"/>
                <a:gd name="T10" fmla="*/ 1767 w 1879"/>
                <a:gd name="T11" fmla="*/ 0 h 239"/>
                <a:gd name="T12" fmla="*/ 0 w 1879"/>
                <a:gd name="T13" fmla="*/ 0 h 239"/>
                <a:gd name="T14" fmla="*/ 0 60000 65536"/>
                <a:gd name="T15" fmla="*/ 0 60000 65536"/>
                <a:gd name="T16" fmla="*/ 0 60000 65536"/>
                <a:gd name="T17" fmla="*/ 0 60000 65536"/>
                <a:gd name="T18" fmla="*/ 0 60000 65536"/>
                <a:gd name="T19" fmla="*/ 0 60000 65536"/>
                <a:gd name="T20" fmla="*/ 0 60000 65536"/>
                <a:gd name="T21" fmla="*/ 0 w 1879"/>
                <a:gd name="T22" fmla="*/ 0 h 239"/>
                <a:gd name="T23" fmla="*/ 1879 w 1879"/>
                <a:gd name="T24" fmla="*/ 239 h 2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9" h="239">
                  <a:moveTo>
                    <a:pt x="0" y="0"/>
                  </a:moveTo>
                  <a:lnTo>
                    <a:pt x="0" y="239"/>
                  </a:lnTo>
                  <a:lnTo>
                    <a:pt x="1879" y="239"/>
                  </a:lnTo>
                  <a:lnTo>
                    <a:pt x="1863" y="135"/>
                  </a:lnTo>
                  <a:lnTo>
                    <a:pt x="1783" y="79"/>
                  </a:lnTo>
                  <a:lnTo>
                    <a:pt x="1767" y="0"/>
                  </a:lnTo>
                  <a:lnTo>
                    <a:pt x="0" y="0"/>
                  </a:lnTo>
                  <a:close/>
                </a:path>
              </a:pathLst>
            </a:cu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US">
                <a:solidFill>
                  <a:schemeClr val="tx1"/>
                </a:solidFill>
              </a:endParaRPr>
            </a:p>
          </p:txBody>
        </p:sp>
        <p:sp>
          <p:nvSpPr>
            <p:cNvPr id="13324" name="Rectangle 10"/>
            <p:cNvSpPr>
              <a:spLocks noChangeArrowheads="1"/>
            </p:cNvSpPr>
            <p:nvPr/>
          </p:nvSpPr>
          <p:spPr bwMode="auto">
            <a:xfrm>
              <a:off x="2967" y="3507"/>
              <a:ext cx="8" cy="16"/>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25" name="Rectangle 11"/>
            <p:cNvSpPr>
              <a:spLocks noChangeArrowheads="1"/>
            </p:cNvSpPr>
            <p:nvPr/>
          </p:nvSpPr>
          <p:spPr bwMode="auto">
            <a:xfrm>
              <a:off x="1192" y="3507"/>
              <a:ext cx="1775" cy="16"/>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26" name="Rectangle 12"/>
            <p:cNvSpPr>
              <a:spLocks noChangeArrowheads="1"/>
            </p:cNvSpPr>
            <p:nvPr/>
          </p:nvSpPr>
          <p:spPr bwMode="auto">
            <a:xfrm>
              <a:off x="1192" y="3515"/>
              <a:ext cx="13" cy="247"/>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27" name="Rectangle 13"/>
            <p:cNvSpPr>
              <a:spLocks noChangeArrowheads="1"/>
            </p:cNvSpPr>
            <p:nvPr/>
          </p:nvSpPr>
          <p:spPr bwMode="auto">
            <a:xfrm>
              <a:off x="3079" y="3746"/>
              <a:ext cx="8" cy="16"/>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28" name="Rectangle 14"/>
            <p:cNvSpPr>
              <a:spLocks noChangeArrowheads="1"/>
            </p:cNvSpPr>
            <p:nvPr/>
          </p:nvSpPr>
          <p:spPr bwMode="auto">
            <a:xfrm>
              <a:off x="1200" y="3746"/>
              <a:ext cx="1879" cy="16"/>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29" name="Rectangle 15"/>
            <p:cNvSpPr>
              <a:spLocks noChangeArrowheads="1"/>
            </p:cNvSpPr>
            <p:nvPr/>
          </p:nvSpPr>
          <p:spPr bwMode="auto">
            <a:xfrm>
              <a:off x="3599" y="3507"/>
              <a:ext cx="8" cy="16"/>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0" name="Rectangle 16"/>
            <p:cNvSpPr>
              <a:spLocks noChangeArrowheads="1"/>
            </p:cNvSpPr>
            <p:nvPr/>
          </p:nvSpPr>
          <p:spPr bwMode="auto">
            <a:xfrm>
              <a:off x="3607" y="3507"/>
              <a:ext cx="1663" cy="16"/>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1" name="Rectangle 17"/>
            <p:cNvSpPr>
              <a:spLocks noChangeArrowheads="1"/>
            </p:cNvSpPr>
            <p:nvPr/>
          </p:nvSpPr>
          <p:spPr bwMode="auto">
            <a:xfrm>
              <a:off x="5254" y="3515"/>
              <a:ext cx="13" cy="247"/>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2" name="Rectangle 18"/>
            <p:cNvSpPr>
              <a:spLocks noChangeArrowheads="1"/>
            </p:cNvSpPr>
            <p:nvPr/>
          </p:nvSpPr>
          <p:spPr bwMode="auto">
            <a:xfrm>
              <a:off x="3703" y="3746"/>
              <a:ext cx="8" cy="16"/>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3" name="Rectangle 19"/>
            <p:cNvSpPr>
              <a:spLocks noChangeArrowheads="1"/>
            </p:cNvSpPr>
            <p:nvPr/>
          </p:nvSpPr>
          <p:spPr bwMode="auto">
            <a:xfrm>
              <a:off x="3711" y="3746"/>
              <a:ext cx="1551" cy="16"/>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4" name="Rectangle 20"/>
            <p:cNvSpPr>
              <a:spLocks noChangeArrowheads="1"/>
            </p:cNvSpPr>
            <p:nvPr/>
          </p:nvSpPr>
          <p:spPr bwMode="auto">
            <a:xfrm>
              <a:off x="1440"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5" name="Rectangle 21"/>
            <p:cNvSpPr>
              <a:spLocks noChangeArrowheads="1"/>
            </p:cNvSpPr>
            <p:nvPr/>
          </p:nvSpPr>
          <p:spPr bwMode="auto">
            <a:xfrm>
              <a:off x="1440"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6" name="Rectangle 22"/>
            <p:cNvSpPr>
              <a:spLocks noChangeArrowheads="1"/>
            </p:cNvSpPr>
            <p:nvPr/>
          </p:nvSpPr>
          <p:spPr bwMode="auto">
            <a:xfrm>
              <a:off x="1440"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7" name="Rectangle 23"/>
            <p:cNvSpPr>
              <a:spLocks noChangeArrowheads="1"/>
            </p:cNvSpPr>
            <p:nvPr/>
          </p:nvSpPr>
          <p:spPr bwMode="auto">
            <a:xfrm>
              <a:off x="1680"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8" name="Rectangle 24"/>
            <p:cNvSpPr>
              <a:spLocks noChangeArrowheads="1"/>
            </p:cNvSpPr>
            <p:nvPr/>
          </p:nvSpPr>
          <p:spPr bwMode="auto">
            <a:xfrm>
              <a:off x="1680"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39" name="Rectangle 25"/>
            <p:cNvSpPr>
              <a:spLocks noChangeArrowheads="1"/>
            </p:cNvSpPr>
            <p:nvPr/>
          </p:nvSpPr>
          <p:spPr bwMode="auto">
            <a:xfrm>
              <a:off x="1680"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0" name="Rectangle 26"/>
            <p:cNvSpPr>
              <a:spLocks noChangeArrowheads="1"/>
            </p:cNvSpPr>
            <p:nvPr/>
          </p:nvSpPr>
          <p:spPr bwMode="auto">
            <a:xfrm>
              <a:off x="2399"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1" name="Rectangle 27"/>
            <p:cNvSpPr>
              <a:spLocks noChangeArrowheads="1"/>
            </p:cNvSpPr>
            <p:nvPr/>
          </p:nvSpPr>
          <p:spPr bwMode="auto">
            <a:xfrm>
              <a:off x="2399"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2" name="Rectangle 28"/>
            <p:cNvSpPr>
              <a:spLocks noChangeArrowheads="1"/>
            </p:cNvSpPr>
            <p:nvPr/>
          </p:nvSpPr>
          <p:spPr bwMode="auto">
            <a:xfrm>
              <a:off x="2399"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3" name="Rectangle 29"/>
            <p:cNvSpPr>
              <a:spLocks noChangeArrowheads="1"/>
            </p:cNvSpPr>
            <p:nvPr/>
          </p:nvSpPr>
          <p:spPr bwMode="auto">
            <a:xfrm>
              <a:off x="2159"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4" name="Rectangle 30"/>
            <p:cNvSpPr>
              <a:spLocks noChangeArrowheads="1"/>
            </p:cNvSpPr>
            <p:nvPr/>
          </p:nvSpPr>
          <p:spPr bwMode="auto">
            <a:xfrm>
              <a:off x="2159"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5" name="Rectangle 31"/>
            <p:cNvSpPr>
              <a:spLocks noChangeArrowheads="1"/>
            </p:cNvSpPr>
            <p:nvPr/>
          </p:nvSpPr>
          <p:spPr bwMode="auto">
            <a:xfrm>
              <a:off x="2159"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6" name="Rectangle 32"/>
            <p:cNvSpPr>
              <a:spLocks noChangeArrowheads="1"/>
            </p:cNvSpPr>
            <p:nvPr/>
          </p:nvSpPr>
          <p:spPr bwMode="auto">
            <a:xfrm>
              <a:off x="1920"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7" name="Rectangle 33"/>
            <p:cNvSpPr>
              <a:spLocks noChangeArrowheads="1"/>
            </p:cNvSpPr>
            <p:nvPr/>
          </p:nvSpPr>
          <p:spPr bwMode="auto">
            <a:xfrm>
              <a:off x="1920"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8" name="Rectangle 34"/>
            <p:cNvSpPr>
              <a:spLocks noChangeArrowheads="1"/>
            </p:cNvSpPr>
            <p:nvPr/>
          </p:nvSpPr>
          <p:spPr bwMode="auto">
            <a:xfrm>
              <a:off x="1920"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49" name="Rectangle 35"/>
            <p:cNvSpPr>
              <a:spLocks noChangeArrowheads="1"/>
            </p:cNvSpPr>
            <p:nvPr/>
          </p:nvSpPr>
          <p:spPr bwMode="auto">
            <a:xfrm>
              <a:off x="2639"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0" name="Rectangle 36"/>
            <p:cNvSpPr>
              <a:spLocks noChangeArrowheads="1"/>
            </p:cNvSpPr>
            <p:nvPr/>
          </p:nvSpPr>
          <p:spPr bwMode="auto">
            <a:xfrm>
              <a:off x="2639"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1" name="Rectangle 37"/>
            <p:cNvSpPr>
              <a:spLocks noChangeArrowheads="1"/>
            </p:cNvSpPr>
            <p:nvPr/>
          </p:nvSpPr>
          <p:spPr bwMode="auto">
            <a:xfrm>
              <a:off x="2639"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2" name="Rectangle 38"/>
            <p:cNvSpPr>
              <a:spLocks noChangeArrowheads="1"/>
            </p:cNvSpPr>
            <p:nvPr/>
          </p:nvSpPr>
          <p:spPr bwMode="auto">
            <a:xfrm>
              <a:off x="4286"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3" name="Rectangle 39"/>
            <p:cNvSpPr>
              <a:spLocks noChangeArrowheads="1"/>
            </p:cNvSpPr>
            <p:nvPr/>
          </p:nvSpPr>
          <p:spPr bwMode="auto">
            <a:xfrm>
              <a:off x="5016"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4" name="Rectangle 40"/>
            <p:cNvSpPr>
              <a:spLocks noChangeArrowheads="1"/>
            </p:cNvSpPr>
            <p:nvPr/>
          </p:nvSpPr>
          <p:spPr bwMode="auto">
            <a:xfrm>
              <a:off x="4286"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5" name="Rectangle 41"/>
            <p:cNvSpPr>
              <a:spLocks noChangeArrowheads="1"/>
            </p:cNvSpPr>
            <p:nvPr/>
          </p:nvSpPr>
          <p:spPr bwMode="auto">
            <a:xfrm>
              <a:off x="2879"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6" name="Rectangle 42"/>
            <p:cNvSpPr>
              <a:spLocks noChangeArrowheads="1"/>
            </p:cNvSpPr>
            <p:nvPr/>
          </p:nvSpPr>
          <p:spPr bwMode="auto">
            <a:xfrm>
              <a:off x="2879"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7" name="Rectangle 43"/>
            <p:cNvSpPr>
              <a:spLocks noChangeArrowheads="1"/>
            </p:cNvSpPr>
            <p:nvPr/>
          </p:nvSpPr>
          <p:spPr bwMode="auto">
            <a:xfrm>
              <a:off x="2879"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8" name="Rectangle 44"/>
            <p:cNvSpPr>
              <a:spLocks noChangeArrowheads="1"/>
            </p:cNvSpPr>
            <p:nvPr/>
          </p:nvSpPr>
          <p:spPr bwMode="auto">
            <a:xfrm>
              <a:off x="4047"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59" name="Rectangle 45"/>
            <p:cNvSpPr>
              <a:spLocks noChangeArrowheads="1"/>
            </p:cNvSpPr>
            <p:nvPr/>
          </p:nvSpPr>
          <p:spPr bwMode="auto">
            <a:xfrm>
              <a:off x="4047"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0" name="Rectangle 46"/>
            <p:cNvSpPr>
              <a:spLocks noChangeArrowheads="1"/>
            </p:cNvSpPr>
            <p:nvPr/>
          </p:nvSpPr>
          <p:spPr bwMode="auto">
            <a:xfrm>
              <a:off x="4047"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1" name="Rectangle 47"/>
            <p:cNvSpPr>
              <a:spLocks noChangeArrowheads="1"/>
            </p:cNvSpPr>
            <p:nvPr/>
          </p:nvSpPr>
          <p:spPr bwMode="auto">
            <a:xfrm>
              <a:off x="3807"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2" name="Rectangle 48"/>
            <p:cNvSpPr>
              <a:spLocks noChangeArrowheads="1"/>
            </p:cNvSpPr>
            <p:nvPr/>
          </p:nvSpPr>
          <p:spPr bwMode="auto">
            <a:xfrm>
              <a:off x="3807"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3" name="Rectangle 49"/>
            <p:cNvSpPr>
              <a:spLocks noChangeArrowheads="1"/>
            </p:cNvSpPr>
            <p:nvPr/>
          </p:nvSpPr>
          <p:spPr bwMode="auto">
            <a:xfrm>
              <a:off x="3807"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4" name="Rectangle 50"/>
            <p:cNvSpPr>
              <a:spLocks noChangeArrowheads="1"/>
            </p:cNvSpPr>
            <p:nvPr/>
          </p:nvSpPr>
          <p:spPr bwMode="auto">
            <a:xfrm>
              <a:off x="4534"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5" name="Rectangle 51"/>
            <p:cNvSpPr>
              <a:spLocks noChangeArrowheads="1"/>
            </p:cNvSpPr>
            <p:nvPr/>
          </p:nvSpPr>
          <p:spPr bwMode="auto">
            <a:xfrm>
              <a:off x="5264"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6" name="Rectangle 52"/>
            <p:cNvSpPr>
              <a:spLocks noChangeArrowheads="1"/>
            </p:cNvSpPr>
            <p:nvPr/>
          </p:nvSpPr>
          <p:spPr bwMode="auto">
            <a:xfrm>
              <a:off x="4534"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7" name="Rectangle 53"/>
            <p:cNvSpPr>
              <a:spLocks noChangeArrowheads="1"/>
            </p:cNvSpPr>
            <p:nvPr/>
          </p:nvSpPr>
          <p:spPr bwMode="auto">
            <a:xfrm>
              <a:off x="4774"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8" name="Rectangle 54"/>
            <p:cNvSpPr>
              <a:spLocks noChangeArrowheads="1"/>
            </p:cNvSpPr>
            <p:nvPr/>
          </p:nvSpPr>
          <p:spPr bwMode="auto">
            <a:xfrm>
              <a:off x="4774"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69" name="Rectangle 55"/>
            <p:cNvSpPr>
              <a:spLocks noChangeArrowheads="1"/>
            </p:cNvSpPr>
            <p:nvPr/>
          </p:nvSpPr>
          <p:spPr bwMode="auto">
            <a:xfrm>
              <a:off x="4774"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70" name="Rectangle 56"/>
            <p:cNvSpPr>
              <a:spLocks noChangeArrowheads="1"/>
            </p:cNvSpPr>
            <p:nvPr/>
          </p:nvSpPr>
          <p:spPr bwMode="auto">
            <a:xfrm>
              <a:off x="5014"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71" name="Rectangle 57"/>
            <p:cNvSpPr>
              <a:spLocks noChangeArrowheads="1"/>
            </p:cNvSpPr>
            <p:nvPr/>
          </p:nvSpPr>
          <p:spPr bwMode="auto">
            <a:xfrm>
              <a:off x="5014" y="3515"/>
              <a:ext cx="16" cy="239"/>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72" name="Rectangle 58"/>
            <p:cNvSpPr>
              <a:spLocks noChangeArrowheads="1"/>
            </p:cNvSpPr>
            <p:nvPr/>
          </p:nvSpPr>
          <p:spPr bwMode="auto">
            <a:xfrm>
              <a:off x="912" y="3539"/>
              <a:ext cx="187" cy="125"/>
            </a:xfrm>
            <a:prstGeom prst="rect">
              <a:avLst/>
            </a:prstGeom>
            <a:grpFill/>
            <a:ln>
              <a:solidFill>
                <a:schemeClr val="accent1"/>
              </a:solidFill>
            </a:ln>
          </p:spPr>
          <p:style>
            <a:lnRef idx="1">
              <a:schemeClr val="accent4"/>
            </a:lnRef>
            <a:fillRef idx="2">
              <a:schemeClr val="accent4"/>
            </a:fillRef>
            <a:effectRef idx="1">
              <a:schemeClr val="accent4"/>
            </a:effectRef>
            <a:fontRef idx="minor">
              <a:schemeClr val="dk1"/>
            </a:fontRef>
          </p:style>
          <p:txBody>
            <a:bodyPr lIns="0" tIns="0" rIns="0" bIns="0">
              <a:spAutoFit/>
            </a:bodyPr>
            <a:lstStyle/>
            <a:p>
              <a:pPr algn="ctr">
                <a:buFont typeface="Symbol" charset="0"/>
                <a:buNone/>
                <a:defRPr/>
              </a:pPr>
              <a:r>
                <a:rPr lang="en-US" b="1" i="1" dirty="0">
                  <a:solidFill>
                    <a:schemeClr val="tx1"/>
                  </a:solidFill>
                  <a:latin typeface="Times New Roman" charset="0"/>
                </a:rPr>
                <a:t>S</a:t>
              </a:r>
              <a:endParaRPr lang="en-US" b="1" dirty="0">
                <a:solidFill>
                  <a:schemeClr val="tx1"/>
                </a:solidFill>
              </a:endParaRPr>
            </a:p>
          </p:txBody>
        </p:sp>
        <p:sp>
          <p:nvSpPr>
            <p:cNvPr id="13373" name="Rectangle 59"/>
            <p:cNvSpPr>
              <a:spLocks noChangeArrowheads="1"/>
            </p:cNvSpPr>
            <p:nvPr/>
          </p:nvSpPr>
          <p:spPr bwMode="auto">
            <a:xfrm>
              <a:off x="1272" y="3753"/>
              <a:ext cx="69" cy="125"/>
            </a:xfrm>
            <a:prstGeom prst="rect">
              <a:avLst/>
            </a:prstGeom>
            <a:grpFill/>
            <a:ln>
              <a:solidFill>
                <a:schemeClr val="accent1"/>
              </a:solidFill>
            </a:ln>
          </p:spPr>
          <p:style>
            <a:lnRef idx="1">
              <a:schemeClr val="accent4"/>
            </a:lnRef>
            <a:fillRef idx="2">
              <a:schemeClr val="accent4"/>
            </a:fillRef>
            <a:effectRef idx="1">
              <a:schemeClr val="accent4"/>
            </a:effectRef>
            <a:fontRef idx="minor">
              <a:schemeClr val="dk1"/>
            </a:fontRef>
          </p:style>
          <p:txBody>
            <a:bodyPr wrap="none" lIns="0" tIns="0" rIns="0" bIns="0">
              <a:spAutoFit/>
            </a:bodyPr>
            <a:lstStyle/>
            <a:p>
              <a:pPr>
                <a:buFont typeface="Symbol" charset="0"/>
                <a:buNone/>
                <a:defRPr/>
              </a:pPr>
              <a:r>
                <a:rPr lang="en-US" dirty="0">
                  <a:solidFill>
                    <a:schemeClr val="tx1"/>
                  </a:solidFill>
                  <a:latin typeface="Times New Roman" charset="0"/>
                </a:rPr>
                <a:t>0</a:t>
              </a:r>
              <a:endParaRPr lang="en-US" dirty="0">
                <a:solidFill>
                  <a:schemeClr val="tx1"/>
                </a:solidFill>
              </a:endParaRPr>
            </a:p>
          </p:txBody>
        </p:sp>
        <p:sp>
          <p:nvSpPr>
            <p:cNvPr id="13374" name="Rectangle 60"/>
            <p:cNvSpPr>
              <a:spLocks noChangeArrowheads="1"/>
            </p:cNvSpPr>
            <p:nvPr/>
          </p:nvSpPr>
          <p:spPr bwMode="auto">
            <a:xfrm>
              <a:off x="1528" y="3753"/>
              <a:ext cx="69" cy="125"/>
            </a:xfrm>
            <a:prstGeom prst="rect">
              <a:avLst/>
            </a:prstGeom>
            <a:grpFill/>
            <a:ln>
              <a:solidFill>
                <a:schemeClr val="accent1"/>
              </a:solidFill>
            </a:ln>
          </p:spPr>
          <p:style>
            <a:lnRef idx="1">
              <a:schemeClr val="accent4"/>
            </a:lnRef>
            <a:fillRef idx="2">
              <a:schemeClr val="accent4"/>
            </a:fillRef>
            <a:effectRef idx="1">
              <a:schemeClr val="accent4"/>
            </a:effectRef>
            <a:fontRef idx="minor">
              <a:schemeClr val="dk1"/>
            </a:fontRef>
          </p:style>
          <p:txBody>
            <a:bodyPr wrap="none" lIns="0" tIns="0" rIns="0" bIns="0">
              <a:spAutoFit/>
            </a:bodyPr>
            <a:lstStyle/>
            <a:p>
              <a:pPr>
                <a:buFont typeface="Symbol" charset="0"/>
                <a:buNone/>
                <a:defRPr/>
              </a:pPr>
              <a:r>
                <a:rPr lang="en-US">
                  <a:solidFill>
                    <a:schemeClr val="tx1"/>
                  </a:solidFill>
                  <a:latin typeface="Times New Roman" charset="0"/>
                </a:rPr>
                <a:t>1</a:t>
              </a:r>
              <a:endParaRPr lang="en-US">
                <a:solidFill>
                  <a:schemeClr val="tx1"/>
                </a:solidFill>
              </a:endParaRPr>
            </a:p>
          </p:txBody>
        </p:sp>
        <p:sp>
          <p:nvSpPr>
            <p:cNvPr id="13375" name="Rectangle 61"/>
            <p:cNvSpPr>
              <a:spLocks noChangeArrowheads="1"/>
            </p:cNvSpPr>
            <p:nvPr/>
          </p:nvSpPr>
          <p:spPr bwMode="auto">
            <a:xfrm>
              <a:off x="1768" y="3753"/>
              <a:ext cx="69" cy="125"/>
            </a:xfrm>
            <a:prstGeom prst="rect">
              <a:avLst/>
            </a:prstGeom>
            <a:grpFill/>
            <a:ln>
              <a:solidFill>
                <a:schemeClr val="accent1"/>
              </a:solidFill>
            </a:ln>
          </p:spPr>
          <p:style>
            <a:lnRef idx="1">
              <a:schemeClr val="accent4"/>
            </a:lnRef>
            <a:fillRef idx="2">
              <a:schemeClr val="accent4"/>
            </a:fillRef>
            <a:effectRef idx="1">
              <a:schemeClr val="accent4"/>
            </a:effectRef>
            <a:fontRef idx="minor">
              <a:schemeClr val="dk1"/>
            </a:fontRef>
          </p:style>
          <p:txBody>
            <a:bodyPr wrap="none" lIns="0" tIns="0" rIns="0" bIns="0">
              <a:spAutoFit/>
            </a:bodyPr>
            <a:lstStyle/>
            <a:p>
              <a:pPr>
                <a:buFont typeface="Symbol" charset="0"/>
                <a:buNone/>
                <a:defRPr/>
              </a:pPr>
              <a:r>
                <a:rPr lang="en-US">
                  <a:solidFill>
                    <a:schemeClr val="tx1"/>
                  </a:solidFill>
                  <a:latin typeface="Times New Roman" charset="0"/>
                </a:rPr>
                <a:t>2</a:t>
              </a:r>
              <a:endParaRPr lang="en-US">
                <a:solidFill>
                  <a:schemeClr val="tx1"/>
                </a:solidFill>
              </a:endParaRPr>
            </a:p>
          </p:txBody>
        </p:sp>
        <p:sp>
          <p:nvSpPr>
            <p:cNvPr id="13376" name="Rectangle 62"/>
            <p:cNvSpPr>
              <a:spLocks noChangeArrowheads="1"/>
            </p:cNvSpPr>
            <p:nvPr/>
          </p:nvSpPr>
          <p:spPr bwMode="auto">
            <a:xfrm>
              <a:off x="5066" y="3754"/>
              <a:ext cx="178" cy="125"/>
            </a:xfrm>
            <a:prstGeom prst="rect">
              <a:avLst/>
            </a:prstGeom>
            <a:grpFill/>
            <a:ln>
              <a:solidFill>
                <a:schemeClr val="accent1"/>
              </a:solidFill>
            </a:ln>
          </p:spPr>
          <p:style>
            <a:lnRef idx="1">
              <a:schemeClr val="accent4"/>
            </a:lnRef>
            <a:fillRef idx="2">
              <a:schemeClr val="accent4"/>
            </a:fillRef>
            <a:effectRef idx="1">
              <a:schemeClr val="accent4"/>
            </a:effectRef>
            <a:fontRef idx="minor">
              <a:schemeClr val="dk1"/>
            </a:fontRef>
          </p:style>
          <p:txBody>
            <a:bodyPr lIns="0" tIns="0" rIns="0" bIns="0">
              <a:spAutoFit/>
            </a:bodyPr>
            <a:lstStyle/>
            <a:p>
              <a:pPr algn="ctr">
                <a:buFont typeface="Symbol" charset="0"/>
                <a:buNone/>
                <a:defRPr/>
              </a:pPr>
              <a:r>
                <a:rPr lang="en-US" b="1" i="1">
                  <a:solidFill>
                    <a:schemeClr val="tx1"/>
                  </a:solidFill>
                  <a:latin typeface="Times New Roman" charset="0"/>
                </a:rPr>
                <a:t>t</a:t>
              </a:r>
              <a:endParaRPr lang="en-US" b="1">
                <a:solidFill>
                  <a:schemeClr val="tx1"/>
                </a:solidFill>
              </a:endParaRPr>
            </a:p>
          </p:txBody>
        </p:sp>
        <p:sp>
          <p:nvSpPr>
            <p:cNvPr id="13377" name="Rectangle 63"/>
            <p:cNvSpPr>
              <a:spLocks noChangeArrowheads="1"/>
            </p:cNvSpPr>
            <p:nvPr/>
          </p:nvSpPr>
          <p:spPr bwMode="auto">
            <a:xfrm>
              <a:off x="2959"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78" name="Freeform 64"/>
            <p:cNvSpPr>
              <a:spLocks/>
            </p:cNvSpPr>
            <p:nvPr/>
          </p:nvSpPr>
          <p:spPr bwMode="auto">
            <a:xfrm>
              <a:off x="2959" y="3515"/>
              <a:ext cx="67" cy="127"/>
            </a:xfrm>
            <a:custGeom>
              <a:avLst/>
              <a:gdLst>
                <a:gd name="T0" fmla="*/ 16 w 64"/>
                <a:gd name="T1" fmla="*/ 0 h 127"/>
                <a:gd name="T2" fmla="*/ 32 w 64"/>
                <a:gd name="T3" fmla="*/ 71 h 127"/>
                <a:gd name="T4" fmla="*/ 32 w 64"/>
                <a:gd name="T5" fmla="*/ 71 h 127"/>
                <a:gd name="T6" fmla="*/ 32 w 64"/>
                <a:gd name="T7" fmla="*/ 71 h 127"/>
                <a:gd name="T8" fmla="*/ 40 w 64"/>
                <a:gd name="T9" fmla="*/ 95 h 127"/>
                <a:gd name="T10" fmla="*/ 40 w 64"/>
                <a:gd name="T11" fmla="*/ 95 h 127"/>
                <a:gd name="T12" fmla="*/ 40 w 64"/>
                <a:gd name="T13" fmla="*/ 95 h 127"/>
                <a:gd name="T14" fmla="*/ 64 w 64"/>
                <a:gd name="T15" fmla="*/ 119 h 127"/>
                <a:gd name="T16" fmla="*/ 64 w 64"/>
                <a:gd name="T17" fmla="*/ 111 h 127"/>
                <a:gd name="T18" fmla="*/ 56 w 64"/>
                <a:gd name="T19" fmla="*/ 127 h 127"/>
                <a:gd name="T20" fmla="*/ 56 w 64"/>
                <a:gd name="T21" fmla="*/ 127 h 127"/>
                <a:gd name="T22" fmla="*/ 32 w 64"/>
                <a:gd name="T23" fmla="*/ 103 h 127"/>
                <a:gd name="T24" fmla="*/ 32 w 64"/>
                <a:gd name="T25" fmla="*/ 103 h 127"/>
                <a:gd name="T26" fmla="*/ 24 w 64"/>
                <a:gd name="T27" fmla="*/ 103 h 127"/>
                <a:gd name="T28" fmla="*/ 16 w 64"/>
                <a:gd name="T29" fmla="*/ 79 h 127"/>
                <a:gd name="T30" fmla="*/ 16 w 64"/>
                <a:gd name="T31" fmla="*/ 79 h 127"/>
                <a:gd name="T32" fmla="*/ 16 w 64"/>
                <a:gd name="T33" fmla="*/ 71 h 127"/>
                <a:gd name="T34" fmla="*/ 0 w 64"/>
                <a:gd name="T35" fmla="*/ 0 h 127"/>
                <a:gd name="T36" fmla="*/ 16 w 64"/>
                <a:gd name="T37" fmla="*/ 0 h 1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127"/>
                <a:gd name="T59" fmla="*/ 64 w 64"/>
                <a:gd name="T60" fmla="*/ 127 h 1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127">
                  <a:moveTo>
                    <a:pt x="16" y="0"/>
                  </a:moveTo>
                  <a:lnTo>
                    <a:pt x="32" y="71"/>
                  </a:lnTo>
                  <a:lnTo>
                    <a:pt x="40" y="95"/>
                  </a:lnTo>
                  <a:lnTo>
                    <a:pt x="64" y="119"/>
                  </a:lnTo>
                  <a:lnTo>
                    <a:pt x="64" y="111"/>
                  </a:lnTo>
                  <a:lnTo>
                    <a:pt x="56" y="127"/>
                  </a:lnTo>
                  <a:lnTo>
                    <a:pt x="32" y="103"/>
                  </a:lnTo>
                  <a:lnTo>
                    <a:pt x="24" y="103"/>
                  </a:lnTo>
                  <a:lnTo>
                    <a:pt x="16" y="79"/>
                  </a:lnTo>
                  <a:lnTo>
                    <a:pt x="16" y="71"/>
                  </a:lnTo>
                  <a:lnTo>
                    <a:pt x="0" y="0"/>
                  </a:lnTo>
                  <a:lnTo>
                    <a:pt x="16" y="0"/>
                  </a:lnTo>
                  <a:close/>
                </a:path>
              </a:pathLst>
            </a:cu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US">
                <a:solidFill>
                  <a:schemeClr val="tx1"/>
                </a:solidFill>
              </a:endParaRPr>
            </a:p>
          </p:txBody>
        </p:sp>
        <p:sp>
          <p:nvSpPr>
            <p:cNvPr id="13379" name="Freeform 65"/>
            <p:cNvSpPr>
              <a:spLocks/>
            </p:cNvSpPr>
            <p:nvPr/>
          </p:nvSpPr>
          <p:spPr bwMode="auto">
            <a:xfrm>
              <a:off x="3015" y="3626"/>
              <a:ext cx="67" cy="40"/>
            </a:xfrm>
            <a:custGeom>
              <a:avLst/>
              <a:gdLst>
                <a:gd name="T0" fmla="*/ 8 w 64"/>
                <a:gd name="T1" fmla="*/ 0 h 40"/>
                <a:gd name="T2" fmla="*/ 64 w 64"/>
                <a:gd name="T3" fmla="*/ 24 h 40"/>
                <a:gd name="T4" fmla="*/ 64 w 64"/>
                <a:gd name="T5" fmla="*/ 32 h 40"/>
                <a:gd name="T6" fmla="*/ 48 w 64"/>
                <a:gd name="T7" fmla="*/ 32 h 40"/>
                <a:gd name="T8" fmla="*/ 56 w 64"/>
                <a:gd name="T9" fmla="*/ 40 h 40"/>
                <a:gd name="T10" fmla="*/ 0 w 64"/>
                <a:gd name="T11" fmla="*/ 16 h 40"/>
                <a:gd name="T12" fmla="*/ 8 w 64"/>
                <a:gd name="T13" fmla="*/ 0 h 40"/>
                <a:gd name="T14" fmla="*/ 0 60000 65536"/>
                <a:gd name="T15" fmla="*/ 0 60000 65536"/>
                <a:gd name="T16" fmla="*/ 0 60000 65536"/>
                <a:gd name="T17" fmla="*/ 0 60000 65536"/>
                <a:gd name="T18" fmla="*/ 0 60000 65536"/>
                <a:gd name="T19" fmla="*/ 0 60000 65536"/>
                <a:gd name="T20" fmla="*/ 0 60000 65536"/>
                <a:gd name="T21" fmla="*/ 0 w 64"/>
                <a:gd name="T22" fmla="*/ 0 h 40"/>
                <a:gd name="T23" fmla="*/ 64 w 64"/>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40">
                  <a:moveTo>
                    <a:pt x="8" y="0"/>
                  </a:moveTo>
                  <a:lnTo>
                    <a:pt x="64" y="24"/>
                  </a:lnTo>
                  <a:lnTo>
                    <a:pt x="64" y="32"/>
                  </a:lnTo>
                  <a:lnTo>
                    <a:pt x="48" y="32"/>
                  </a:lnTo>
                  <a:lnTo>
                    <a:pt x="56" y="40"/>
                  </a:lnTo>
                  <a:lnTo>
                    <a:pt x="0" y="16"/>
                  </a:lnTo>
                  <a:lnTo>
                    <a:pt x="8" y="0"/>
                  </a:lnTo>
                  <a:close/>
                </a:path>
              </a:pathLst>
            </a:cu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US">
                <a:solidFill>
                  <a:schemeClr val="tx1"/>
                </a:solidFill>
              </a:endParaRPr>
            </a:p>
          </p:txBody>
        </p:sp>
        <p:sp>
          <p:nvSpPr>
            <p:cNvPr id="13380" name="Rectangle 66"/>
            <p:cNvSpPr>
              <a:spLocks noChangeArrowheads="1"/>
            </p:cNvSpPr>
            <p:nvPr/>
          </p:nvSpPr>
          <p:spPr bwMode="auto">
            <a:xfrm>
              <a:off x="3079" y="3754"/>
              <a:ext cx="13"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81" name="Freeform 67"/>
            <p:cNvSpPr>
              <a:spLocks/>
            </p:cNvSpPr>
            <p:nvPr/>
          </p:nvSpPr>
          <p:spPr bwMode="auto">
            <a:xfrm>
              <a:off x="3063" y="3658"/>
              <a:ext cx="29" cy="96"/>
            </a:xfrm>
            <a:custGeom>
              <a:avLst/>
              <a:gdLst>
                <a:gd name="T0" fmla="*/ 16 w 32"/>
                <a:gd name="T1" fmla="*/ 0 h 96"/>
                <a:gd name="T2" fmla="*/ 0 w 32"/>
                <a:gd name="T3" fmla="*/ 0 h 96"/>
                <a:gd name="T4" fmla="*/ 16 w 32"/>
                <a:gd name="T5" fmla="*/ 96 h 96"/>
                <a:gd name="T6" fmla="*/ 32 w 32"/>
                <a:gd name="T7" fmla="*/ 96 h 96"/>
                <a:gd name="T8" fmla="*/ 16 w 32"/>
                <a:gd name="T9" fmla="*/ 0 h 96"/>
                <a:gd name="T10" fmla="*/ 0 60000 65536"/>
                <a:gd name="T11" fmla="*/ 0 60000 65536"/>
                <a:gd name="T12" fmla="*/ 0 60000 65536"/>
                <a:gd name="T13" fmla="*/ 0 60000 65536"/>
                <a:gd name="T14" fmla="*/ 0 60000 65536"/>
                <a:gd name="T15" fmla="*/ 0 w 32"/>
                <a:gd name="T16" fmla="*/ 0 h 96"/>
                <a:gd name="T17" fmla="*/ 32 w 32"/>
                <a:gd name="T18" fmla="*/ 96 h 96"/>
              </a:gdLst>
              <a:ahLst/>
              <a:cxnLst>
                <a:cxn ang="T10">
                  <a:pos x="T0" y="T1"/>
                </a:cxn>
                <a:cxn ang="T11">
                  <a:pos x="T2" y="T3"/>
                </a:cxn>
                <a:cxn ang="T12">
                  <a:pos x="T4" y="T5"/>
                </a:cxn>
                <a:cxn ang="T13">
                  <a:pos x="T6" y="T7"/>
                </a:cxn>
                <a:cxn ang="T14">
                  <a:pos x="T8" y="T9"/>
                </a:cxn>
              </a:cxnLst>
              <a:rect l="T15" t="T16" r="T17" b="T18"/>
              <a:pathLst>
                <a:path w="32" h="96">
                  <a:moveTo>
                    <a:pt x="16" y="0"/>
                  </a:moveTo>
                  <a:lnTo>
                    <a:pt x="0" y="0"/>
                  </a:lnTo>
                  <a:lnTo>
                    <a:pt x="16" y="96"/>
                  </a:lnTo>
                  <a:lnTo>
                    <a:pt x="32" y="96"/>
                  </a:lnTo>
                  <a:lnTo>
                    <a:pt x="16" y="0"/>
                  </a:lnTo>
                  <a:close/>
                </a:path>
              </a:pathLst>
            </a:cu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US">
                <a:solidFill>
                  <a:schemeClr val="tx1"/>
                </a:solidFill>
              </a:endParaRPr>
            </a:p>
          </p:txBody>
        </p:sp>
        <p:sp>
          <p:nvSpPr>
            <p:cNvPr id="13382" name="Rectangle 68"/>
            <p:cNvSpPr>
              <a:spLocks noChangeArrowheads="1"/>
            </p:cNvSpPr>
            <p:nvPr/>
          </p:nvSpPr>
          <p:spPr bwMode="auto">
            <a:xfrm>
              <a:off x="3583" y="3507"/>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83" name="Freeform 69"/>
            <p:cNvSpPr>
              <a:spLocks/>
            </p:cNvSpPr>
            <p:nvPr/>
          </p:nvSpPr>
          <p:spPr bwMode="auto">
            <a:xfrm>
              <a:off x="3583" y="3515"/>
              <a:ext cx="64" cy="127"/>
            </a:xfrm>
            <a:custGeom>
              <a:avLst/>
              <a:gdLst>
                <a:gd name="T0" fmla="*/ 16 w 64"/>
                <a:gd name="T1" fmla="*/ 0 h 127"/>
                <a:gd name="T2" fmla="*/ 24 w 64"/>
                <a:gd name="T3" fmla="*/ 71 h 127"/>
                <a:gd name="T4" fmla="*/ 24 w 64"/>
                <a:gd name="T5" fmla="*/ 71 h 127"/>
                <a:gd name="T6" fmla="*/ 24 w 64"/>
                <a:gd name="T7" fmla="*/ 71 h 127"/>
                <a:gd name="T8" fmla="*/ 40 w 64"/>
                <a:gd name="T9" fmla="*/ 95 h 127"/>
                <a:gd name="T10" fmla="*/ 40 w 64"/>
                <a:gd name="T11" fmla="*/ 95 h 127"/>
                <a:gd name="T12" fmla="*/ 40 w 64"/>
                <a:gd name="T13" fmla="*/ 95 h 127"/>
                <a:gd name="T14" fmla="*/ 64 w 64"/>
                <a:gd name="T15" fmla="*/ 119 h 127"/>
                <a:gd name="T16" fmla="*/ 64 w 64"/>
                <a:gd name="T17" fmla="*/ 111 h 127"/>
                <a:gd name="T18" fmla="*/ 56 w 64"/>
                <a:gd name="T19" fmla="*/ 127 h 127"/>
                <a:gd name="T20" fmla="*/ 56 w 64"/>
                <a:gd name="T21" fmla="*/ 127 h 127"/>
                <a:gd name="T22" fmla="*/ 32 w 64"/>
                <a:gd name="T23" fmla="*/ 103 h 127"/>
                <a:gd name="T24" fmla="*/ 32 w 64"/>
                <a:gd name="T25" fmla="*/ 103 h 127"/>
                <a:gd name="T26" fmla="*/ 24 w 64"/>
                <a:gd name="T27" fmla="*/ 103 h 127"/>
                <a:gd name="T28" fmla="*/ 8 w 64"/>
                <a:gd name="T29" fmla="*/ 79 h 127"/>
                <a:gd name="T30" fmla="*/ 8 w 64"/>
                <a:gd name="T31" fmla="*/ 79 h 127"/>
                <a:gd name="T32" fmla="*/ 8 w 64"/>
                <a:gd name="T33" fmla="*/ 71 h 127"/>
                <a:gd name="T34" fmla="*/ 0 w 64"/>
                <a:gd name="T35" fmla="*/ 0 h 127"/>
                <a:gd name="T36" fmla="*/ 16 w 64"/>
                <a:gd name="T37" fmla="*/ 0 h 1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127"/>
                <a:gd name="T59" fmla="*/ 64 w 64"/>
                <a:gd name="T60" fmla="*/ 127 h 1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127">
                  <a:moveTo>
                    <a:pt x="16" y="0"/>
                  </a:moveTo>
                  <a:lnTo>
                    <a:pt x="24" y="71"/>
                  </a:lnTo>
                  <a:lnTo>
                    <a:pt x="40" y="95"/>
                  </a:lnTo>
                  <a:lnTo>
                    <a:pt x="64" y="119"/>
                  </a:lnTo>
                  <a:lnTo>
                    <a:pt x="64" y="111"/>
                  </a:lnTo>
                  <a:lnTo>
                    <a:pt x="56" y="127"/>
                  </a:lnTo>
                  <a:lnTo>
                    <a:pt x="32" y="103"/>
                  </a:lnTo>
                  <a:lnTo>
                    <a:pt x="24" y="103"/>
                  </a:lnTo>
                  <a:lnTo>
                    <a:pt x="8" y="79"/>
                  </a:lnTo>
                  <a:lnTo>
                    <a:pt x="8" y="71"/>
                  </a:lnTo>
                  <a:lnTo>
                    <a:pt x="0" y="0"/>
                  </a:lnTo>
                  <a:lnTo>
                    <a:pt x="16" y="0"/>
                  </a:lnTo>
                  <a:close/>
                </a:path>
              </a:pathLst>
            </a:cu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US">
                <a:solidFill>
                  <a:schemeClr val="tx1"/>
                </a:solidFill>
              </a:endParaRPr>
            </a:p>
          </p:txBody>
        </p:sp>
        <p:sp>
          <p:nvSpPr>
            <p:cNvPr id="13384" name="Freeform 70"/>
            <p:cNvSpPr>
              <a:spLocks/>
            </p:cNvSpPr>
            <p:nvPr/>
          </p:nvSpPr>
          <p:spPr bwMode="auto">
            <a:xfrm>
              <a:off x="3639" y="3626"/>
              <a:ext cx="64" cy="40"/>
            </a:xfrm>
            <a:custGeom>
              <a:avLst/>
              <a:gdLst>
                <a:gd name="T0" fmla="*/ 8 w 64"/>
                <a:gd name="T1" fmla="*/ 0 h 40"/>
                <a:gd name="T2" fmla="*/ 64 w 64"/>
                <a:gd name="T3" fmla="*/ 24 h 40"/>
                <a:gd name="T4" fmla="*/ 64 w 64"/>
                <a:gd name="T5" fmla="*/ 32 h 40"/>
                <a:gd name="T6" fmla="*/ 48 w 64"/>
                <a:gd name="T7" fmla="*/ 32 h 40"/>
                <a:gd name="T8" fmla="*/ 56 w 64"/>
                <a:gd name="T9" fmla="*/ 40 h 40"/>
                <a:gd name="T10" fmla="*/ 0 w 64"/>
                <a:gd name="T11" fmla="*/ 16 h 40"/>
                <a:gd name="T12" fmla="*/ 8 w 64"/>
                <a:gd name="T13" fmla="*/ 0 h 40"/>
                <a:gd name="T14" fmla="*/ 0 60000 65536"/>
                <a:gd name="T15" fmla="*/ 0 60000 65536"/>
                <a:gd name="T16" fmla="*/ 0 60000 65536"/>
                <a:gd name="T17" fmla="*/ 0 60000 65536"/>
                <a:gd name="T18" fmla="*/ 0 60000 65536"/>
                <a:gd name="T19" fmla="*/ 0 60000 65536"/>
                <a:gd name="T20" fmla="*/ 0 60000 65536"/>
                <a:gd name="T21" fmla="*/ 0 w 64"/>
                <a:gd name="T22" fmla="*/ 0 h 40"/>
                <a:gd name="T23" fmla="*/ 64 w 64"/>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40">
                  <a:moveTo>
                    <a:pt x="8" y="0"/>
                  </a:moveTo>
                  <a:lnTo>
                    <a:pt x="64" y="24"/>
                  </a:lnTo>
                  <a:lnTo>
                    <a:pt x="64" y="32"/>
                  </a:lnTo>
                  <a:lnTo>
                    <a:pt x="48" y="32"/>
                  </a:lnTo>
                  <a:lnTo>
                    <a:pt x="56" y="40"/>
                  </a:lnTo>
                  <a:lnTo>
                    <a:pt x="0" y="16"/>
                  </a:lnTo>
                  <a:lnTo>
                    <a:pt x="8" y="0"/>
                  </a:lnTo>
                  <a:close/>
                </a:path>
              </a:pathLst>
            </a:cu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US">
                <a:solidFill>
                  <a:schemeClr val="tx1"/>
                </a:solidFill>
              </a:endParaRPr>
            </a:p>
          </p:txBody>
        </p:sp>
        <p:sp>
          <p:nvSpPr>
            <p:cNvPr id="13385" name="Rectangle 71"/>
            <p:cNvSpPr>
              <a:spLocks noChangeArrowheads="1"/>
            </p:cNvSpPr>
            <p:nvPr/>
          </p:nvSpPr>
          <p:spPr bwMode="auto">
            <a:xfrm>
              <a:off x="3703" y="3754"/>
              <a:ext cx="16" cy="8"/>
            </a:xfrm>
            <a:prstGeom prst="rect">
              <a:avLst/>
            </a:pr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AU">
                <a:solidFill>
                  <a:schemeClr val="tx1"/>
                </a:solidFill>
              </a:endParaRPr>
            </a:p>
          </p:txBody>
        </p:sp>
        <p:sp>
          <p:nvSpPr>
            <p:cNvPr id="13386" name="Freeform 72"/>
            <p:cNvSpPr>
              <a:spLocks/>
            </p:cNvSpPr>
            <p:nvPr/>
          </p:nvSpPr>
          <p:spPr bwMode="auto">
            <a:xfrm>
              <a:off x="3687" y="3658"/>
              <a:ext cx="32" cy="96"/>
            </a:xfrm>
            <a:custGeom>
              <a:avLst/>
              <a:gdLst>
                <a:gd name="T0" fmla="*/ 16 w 32"/>
                <a:gd name="T1" fmla="*/ 0 h 96"/>
                <a:gd name="T2" fmla="*/ 0 w 32"/>
                <a:gd name="T3" fmla="*/ 0 h 96"/>
                <a:gd name="T4" fmla="*/ 16 w 32"/>
                <a:gd name="T5" fmla="*/ 96 h 96"/>
                <a:gd name="T6" fmla="*/ 32 w 32"/>
                <a:gd name="T7" fmla="*/ 96 h 96"/>
                <a:gd name="T8" fmla="*/ 16 w 32"/>
                <a:gd name="T9" fmla="*/ 0 h 96"/>
                <a:gd name="T10" fmla="*/ 0 60000 65536"/>
                <a:gd name="T11" fmla="*/ 0 60000 65536"/>
                <a:gd name="T12" fmla="*/ 0 60000 65536"/>
                <a:gd name="T13" fmla="*/ 0 60000 65536"/>
                <a:gd name="T14" fmla="*/ 0 60000 65536"/>
                <a:gd name="T15" fmla="*/ 0 w 32"/>
                <a:gd name="T16" fmla="*/ 0 h 96"/>
                <a:gd name="T17" fmla="*/ 32 w 32"/>
                <a:gd name="T18" fmla="*/ 96 h 96"/>
              </a:gdLst>
              <a:ahLst/>
              <a:cxnLst>
                <a:cxn ang="T10">
                  <a:pos x="T0" y="T1"/>
                </a:cxn>
                <a:cxn ang="T11">
                  <a:pos x="T2" y="T3"/>
                </a:cxn>
                <a:cxn ang="T12">
                  <a:pos x="T4" y="T5"/>
                </a:cxn>
                <a:cxn ang="T13">
                  <a:pos x="T6" y="T7"/>
                </a:cxn>
                <a:cxn ang="T14">
                  <a:pos x="T8" y="T9"/>
                </a:cxn>
              </a:cxnLst>
              <a:rect l="T15" t="T16" r="T17" b="T18"/>
              <a:pathLst>
                <a:path w="32" h="96">
                  <a:moveTo>
                    <a:pt x="16" y="0"/>
                  </a:moveTo>
                  <a:lnTo>
                    <a:pt x="0" y="0"/>
                  </a:lnTo>
                  <a:lnTo>
                    <a:pt x="16" y="96"/>
                  </a:lnTo>
                  <a:lnTo>
                    <a:pt x="32" y="96"/>
                  </a:lnTo>
                  <a:lnTo>
                    <a:pt x="16" y="0"/>
                  </a:lnTo>
                  <a:close/>
                </a:path>
              </a:pathLst>
            </a:custGeom>
            <a:grpFill/>
            <a:ln>
              <a:solidFill>
                <a:schemeClr val="accent1"/>
              </a:solidFill>
              <a:headEnd/>
              <a:tailEnd/>
            </a:ln>
          </p:spPr>
          <p:style>
            <a:lnRef idx="1">
              <a:schemeClr val="accent4"/>
            </a:lnRef>
            <a:fillRef idx="2">
              <a:schemeClr val="accent4"/>
            </a:fillRef>
            <a:effectRef idx="1">
              <a:schemeClr val="accent4"/>
            </a:effectRef>
            <a:fontRef idx="minor">
              <a:schemeClr val="dk1"/>
            </a:fontRef>
          </p:style>
          <p:txBody>
            <a:bodyPr/>
            <a:lstStyle/>
            <a:p>
              <a:pPr>
                <a:buFont typeface="Symbol" charset="0"/>
                <a:buNone/>
                <a:defRPr/>
              </a:pPr>
              <a:endParaRPr lang="en-US">
                <a:solidFill>
                  <a:schemeClr val="tx1"/>
                </a:solidFill>
              </a:endParaRPr>
            </a:p>
          </p:txBody>
        </p:sp>
        <p:sp>
          <p:nvSpPr>
            <p:cNvPr id="13387" name="Rectangle 73"/>
            <p:cNvSpPr>
              <a:spLocks noChangeArrowheads="1"/>
            </p:cNvSpPr>
            <p:nvPr/>
          </p:nvSpPr>
          <p:spPr bwMode="auto">
            <a:xfrm>
              <a:off x="3239" y="3435"/>
              <a:ext cx="184" cy="167"/>
            </a:xfrm>
            <a:prstGeom prst="rect">
              <a:avLst/>
            </a:prstGeom>
            <a:grpFill/>
            <a:ln>
              <a:solidFill>
                <a:schemeClr val="accent1"/>
              </a:solidFill>
            </a:ln>
          </p:spPr>
          <p:style>
            <a:lnRef idx="1">
              <a:schemeClr val="accent4"/>
            </a:lnRef>
            <a:fillRef idx="2">
              <a:schemeClr val="accent4"/>
            </a:fillRef>
            <a:effectRef idx="1">
              <a:schemeClr val="accent4"/>
            </a:effectRef>
            <a:fontRef idx="minor">
              <a:schemeClr val="dk1"/>
            </a:fontRef>
          </p:style>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b="1">
                  <a:solidFill>
                    <a:schemeClr val="tx1"/>
                  </a:solidFill>
                  <a:latin typeface="Times New Roman" charset="0"/>
                </a:rPr>
                <a:t>…</a:t>
              </a:r>
            </a:p>
          </p:txBody>
        </p:sp>
      </p:grpSp>
      <p:sp>
        <p:nvSpPr>
          <p:cNvPr id="13320" name="Text Box 74"/>
          <p:cNvSpPr txBox="1">
            <a:spLocks noChangeArrowheads="1"/>
          </p:cNvSpPr>
          <p:nvPr/>
        </p:nvSpPr>
        <p:spPr bwMode="auto">
          <a:xfrm>
            <a:off x="4419600" y="2514600"/>
            <a:ext cx="4419600" cy="2844800"/>
          </a:xfrm>
          <a:prstGeom prst="rect">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a:spAutoFit/>
          </a:bodyPr>
          <a:lstStyle>
            <a:lvl1pPr defTabSz="228600">
              <a:defRPr sz="3200">
                <a:solidFill>
                  <a:schemeClr val="tx1"/>
                </a:solidFill>
                <a:latin typeface="Tahoma" charset="0"/>
                <a:ea typeface="ＭＳ Ｐゴシック" charset="0"/>
              </a:defRPr>
            </a:lvl1pPr>
            <a:lvl2pPr defTabSz="228600">
              <a:defRPr sz="2800">
                <a:solidFill>
                  <a:schemeClr val="tx1"/>
                </a:solidFill>
                <a:latin typeface="Tahoma" charset="0"/>
                <a:ea typeface="ＭＳ Ｐゴシック" charset="0"/>
              </a:defRPr>
            </a:lvl2pPr>
            <a:lvl3pPr defTabSz="228600">
              <a:defRPr sz="2400">
                <a:solidFill>
                  <a:schemeClr val="tx1"/>
                </a:solidFill>
                <a:latin typeface="Tahoma" charset="0"/>
                <a:ea typeface="ＭＳ Ｐゴシック" charset="0"/>
              </a:defRPr>
            </a:lvl3pPr>
            <a:lvl4pPr defTabSz="228600">
              <a:defRPr sz="2000">
                <a:solidFill>
                  <a:schemeClr val="tx1"/>
                </a:solidFill>
                <a:latin typeface="Tahoma" charset="0"/>
                <a:ea typeface="ＭＳ Ｐゴシック" charset="0"/>
              </a:defRPr>
            </a:lvl4pPr>
            <a:lvl5pPr defTabSz="228600">
              <a:defRPr sz="2000">
                <a:solidFill>
                  <a:schemeClr val="tx1"/>
                </a:solidFill>
                <a:latin typeface="Tahoma" charset="0"/>
                <a:ea typeface="ＭＳ Ｐゴシック" charset="0"/>
              </a:defRPr>
            </a:lvl5pPr>
            <a:lvl6pPr defTabSz="228600" eaLnBrk="0" hangingPunct="0">
              <a:buFont typeface="Wingdings" charset="0"/>
              <a:defRPr sz="2000">
                <a:solidFill>
                  <a:schemeClr val="tx1"/>
                </a:solidFill>
                <a:latin typeface="Tahoma" charset="0"/>
                <a:ea typeface="ＭＳ Ｐゴシック" charset="0"/>
              </a:defRPr>
            </a:lvl6pPr>
            <a:lvl7pPr defTabSz="228600" eaLnBrk="0" hangingPunct="0">
              <a:buFont typeface="Wingdings" charset="0"/>
              <a:defRPr sz="2000">
                <a:solidFill>
                  <a:schemeClr val="tx1"/>
                </a:solidFill>
                <a:latin typeface="Tahoma" charset="0"/>
                <a:ea typeface="ＭＳ Ｐゴシック" charset="0"/>
              </a:defRPr>
            </a:lvl7pPr>
            <a:lvl8pPr defTabSz="228600" eaLnBrk="0" hangingPunct="0">
              <a:buFont typeface="Wingdings" charset="0"/>
              <a:defRPr sz="2000">
                <a:solidFill>
                  <a:schemeClr val="tx1"/>
                </a:solidFill>
                <a:latin typeface="Tahoma" charset="0"/>
                <a:ea typeface="ＭＳ Ｐゴシック" charset="0"/>
              </a:defRPr>
            </a:lvl8pPr>
            <a:lvl9pPr defTabSz="228600" eaLnBrk="0" hangingPunct="0">
              <a:buFont typeface="Wingdings" charset="0"/>
              <a:defRPr sz="2000">
                <a:solidFill>
                  <a:schemeClr val="tx1"/>
                </a:solidFill>
                <a:latin typeface="Tahoma" charset="0"/>
                <a:ea typeface="ＭＳ Ｐゴシック" charset="0"/>
              </a:defRPr>
            </a:lvl9pPr>
          </a:lstStyle>
          <a:p>
            <a:pPr>
              <a:buFont typeface="Symbol" charset="0"/>
              <a:buNone/>
              <a:defRPr/>
            </a:pPr>
            <a:r>
              <a:rPr lang="en-US" sz="2000" b="1" dirty="0">
                <a:solidFill>
                  <a:srgbClr val="000000"/>
                </a:solidFill>
                <a:latin typeface="Times New Roman" charset="0"/>
              </a:rPr>
              <a:t>Algorithm</a:t>
            </a:r>
            <a:r>
              <a:rPr lang="en-US" sz="2000" dirty="0">
                <a:latin typeface="Times New Roman" charset="0"/>
              </a:rPr>
              <a:t> </a:t>
            </a:r>
            <a:r>
              <a:rPr lang="en-US" sz="2000" b="1" i="1" dirty="0">
                <a:solidFill>
                  <a:schemeClr val="tx2"/>
                </a:solidFill>
                <a:latin typeface="Times New Roman" charset="0"/>
              </a:rPr>
              <a:t>push</a:t>
            </a:r>
            <a:r>
              <a:rPr lang="en-US" sz="2000" dirty="0">
                <a:solidFill>
                  <a:schemeClr val="tx2"/>
                </a:solidFill>
                <a:latin typeface="Times New Roman" charset="0"/>
              </a:rPr>
              <a:t>(</a:t>
            </a:r>
            <a:r>
              <a:rPr lang="en-US" sz="2000" b="1" i="1" dirty="0">
                <a:solidFill>
                  <a:schemeClr val="tx2"/>
                </a:solidFill>
                <a:latin typeface="Times New Roman" charset="0"/>
              </a:rPr>
              <a:t>o</a:t>
            </a:r>
            <a:r>
              <a:rPr lang="en-US" sz="2000" dirty="0">
                <a:solidFill>
                  <a:schemeClr val="tx2"/>
                </a:solidFill>
                <a:latin typeface="Times New Roman" charset="0"/>
              </a:rPr>
              <a:t>)</a:t>
            </a:r>
          </a:p>
          <a:p>
            <a:pPr>
              <a:buFont typeface="Symbol" charset="0"/>
              <a:buNone/>
              <a:defRPr/>
            </a:pPr>
            <a:r>
              <a:rPr lang="en-US" sz="2000" dirty="0">
                <a:solidFill>
                  <a:schemeClr val="tx2"/>
                </a:solidFill>
                <a:latin typeface="Times New Roman" charset="0"/>
              </a:rPr>
              <a:t>  </a:t>
            </a:r>
            <a:r>
              <a:rPr lang="en-US" sz="2000" dirty="0">
                <a:latin typeface="Times New Roman" charset="0"/>
              </a:rPr>
              <a:t>{</a:t>
            </a:r>
          </a:p>
          <a:p>
            <a:pPr>
              <a:buFont typeface="Symbol" charset="0"/>
              <a:buNone/>
              <a:defRPr/>
            </a:pPr>
            <a:r>
              <a:rPr lang="en-US" sz="2000" dirty="0">
                <a:latin typeface="Times New Roman" charset="0"/>
                <a:sym typeface="Symbol" charset="0"/>
              </a:rPr>
              <a:t>	 </a:t>
            </a:r>
            <a:r>
              <a:rPr lang="en-US" sz="2000" b="1" dirty="0">
                <a:solidFill>
                  <a:srgbClr val="000000"/>
                </a:solidFill>
                <a:latin typeface="Times New Roman" charset="0"/>
                <a:sym typeface="Symbol" charset="0"/>
              </a:rPr>
              <a:t>if</a:t>
            </a:r>
            <a:r>
              <a:rPr lang="en-US" sz="2000" dirty="0">
                <a:latin typeface="Times New Roman" charset="0"/>
                <a:sym typeface="Symbol" charset="0"/>
              </a:rPr>
              <a:t> ( </a:t>
            </a:r>
            <a:r>
              <a:rPr lang="en-US" sz="2000" b="1" i="1" dirty="0">
                <a:latin typeface="Times New Roman" charset="0"/>
              </a:rPr>
              <a:t>t</a:t>
            </a:r>
            <a:r>
              <a:rPr lang="en-US" sz="2000" dirty="0">
                <a:latin typeface="Times New Roman" charset="0"/>
              </a:rPr>
              <a:t> </a:t>
            </a:r>
            <a:r>
              <a:rPr lang="en-US" sz="2000" dirty="0">
                <a:latin typeface="Times New Roman" charset="0"/>
                <a:sym typeface="Symbol" charset="0"/>
              </a:rPr>
              <a:t>= </a:t>
            </a:r>
            <a:r>
              <a:rPr lang="en-US" sz="2000" b="1" i="1" dirty="0" err="1">
                <a:latin typeface="Times New Roman" charset="0"/>
                <a:sym typeface="Symbol" charset="0"/>
              </a:rPr>
              <a:t>S.length</a:t>
            </a:r>
            <a:r>
              <a:rPr lang="en-US" sz="2000" dirty="0">
                <a:latin typeface="Times New Roman" charset="0"/>
                <a:sym typeface="Symbol" charset="0"/>
              </a:rPr>
              <a:t>  1)</a:t>
            </a:r>
            <a:endParaRPr lang="en-US" sz="2000" b="1" dirty="0">
              <a:latin typeface="Times New Roman" charset="0"/>
              <a:sym typeface="Symbol" charset="0"/>
            </a:endParaRPr>
          </a:p>
          <a:p>
            <a:pPr>
              <a:buFont typeface="Symbol" charset="0"/>
              <a:buNone/>
              <a:defRPr/>
            </a:pPr>
            <a:r>
              <a:rPr lang="en-US" sz="2000" b="1" dirty="0">
                <a:latin typeface="Times New Roman" charset="0"/>
                <a:sym typeface="Symbol" charset="0"/>
              </a:rPr>
              <a:t>		throw </a:t>
            </a:r>
            <a:r>
              <a:rPr lang="en-US" sz="2000" b="1" i="1" dirty="0" err="1">
                <a:latin typeface="Times New Roman" charset="0"/>
                <a:sym typeface="Symbol" charset="0"/>
              </a:rPr>
              <a:t>FullStackException</a:t>
            </a:r>
            <a:r>
              <a:rPr lang="en-US" sz="2000" b="1" i="1" dirty="0">
                <a:latin typeface="Times New Roman" charset="0"/>
                <a:sym typeface="Symbol" charset="0"/>
              </a:rPr>
              <a:t>;</a:t>
            </a:r>
            <a:endParaRPr lang="en-US" sz="2000" b="1" dirty="0">
              <a:latin typeface="Times New Roman" charset="0"/>
              <a:sym typeface="Symbol" charset="0"/>
            </a:endParaRPr>
          </a:p>
          <a:p>
            <a:pPr>
              <a:buFont typeface="Symbol" charset="0"/>
              <a:buNone/>
              <a:defRPr/>
            </a:pPr>
            <a:r>
              <a:rPr lang="en-US" sz="2000" dirty="0">
                <a:latin typeface="Times New Roman" charset="0"/>
                <a:sym typeface="Symbol" charset="0"/>
              </a:rPr>
              <a:t>	 </a:t>
            </a:r>
            <a:r>
              <a:rPr lang="en-US" sz="2000" b="1" dirty="0">
                <a:latin typeface="Times New Roman" charset="0"/>
                <a:sym typeface="Symbol" charset="0"/>
              </a:rPr>
              <a:t>else </a:t>
            </a:r>
            <a:r>
              <a:rPr lang="en-US" sz="2000" dirty="0">
                <a:latin typeface="Times New Roman" charset="0"/>
                <a:sym typeface="Symbol" charset="0"/>
              </a:rPr>
              <a:t> </a:t>
            </a:r>
            <a:endParaRPr lang="en-US" sz="2000" dirty="0">
              <a:latin typeface="Times New Roman" charset="0"/>
            </a:endParaRPr>
          </a:p>
          <a:p>
            <a:pPr>
              <a:buFont typeface="Symbol" charset="0"/>
              <a:buNone/>
              <a:defRPr/>
            </a:pPr>
            <a:r>
              <a:rPr lang="en-US" sz="2000" dirty="0">
                <a:latin typeface="Times New Roman" charset="0"/>
              </a:rPr>
              <a:t>		{  </a:t>
            </a:r>
            <a:r>
              <a:rPr lang="en-US" sz="2000" b="1" i="1" dirty="0">
                <a:latin typeface="Times New Roman" charset="0"/>
              </a:rPr>
              <a:t>t</a:t>
            </a:r>
            <a:r>
              <a:rPr lang="en-US" sz="2000" dirty="0">
                <a:latin typeface="Times New Roman" charset="0"/>
              </a:rPr>
              <a:t> </a:t>
            </a:r>
            <a:r>
              <a:rPr lang="en-US" sz="2000" dirty="0">
                <a:latin typeface="Times New Roman" charset="0"/>
                <a:sym typeface="Symbol" charset="0"/>
              </a:rPr>
              <a:t>= </a:t>
            </a:r>
            <a:r>
              <a:rPr lang="en-US" sz="2000" b="1" i="1" dirty="0">
                <a:latin typeface="Times New Roman" charset="0"/>
                <a:sym typeface="Symbol" charset="0"/>
              </a:rPr>
              <a:t>t</a:t>
            </a:r>
            <a:r>
              <a:rPr lang="en-US" sz="2000" dirty="0">
                <a:latin typeface="Times New Roman" charset="0"/>
                <a:sym typeface="Symbol" charset="0"/>
              </a:rPr>
              <a:t> + 1;</a:t>
            </a:r>
          </a:p>
          <a:p>
            <a:pPr>
              <a:buFont typeface="Symbol" charset="0"/>
              <a:buNone/>
              <a:defRPr/>
            </a:pPr>
            <a:r>
              <a:rPr lang="en-US" sz="2000" dirty="0">
                <a:latin typeface="Times New Roman" charset="0"/>
                <a:sym typeface="Symbol" charset="0"/>
              </a:rPr>
              <a:t>		    </a:t>
            </a:r>
            <a:r>
              <a:rPr lang="en-US" sz="2000" b="1" i="1" dirty="0">
                <a:latin typeface="Times New Roman" charset="0"/>
                <a:sym typeface="Symbol" charset="0"/>
              </a:rPr>
              <a:t>S</a:t>
            </a:r>
            <a:r>
              <a:rPr lang="en-US" sz="2000" dirty="0">
                <a:latin typeface="Times New Roman" charset="0"/>
                <a:sym typeface="Symbol" charset="0"/>
              </a:rPr>
              <a:t>[</a:t>
            </a:r>
            <a:r>
              <a:rPr lang="en-US" sz="2000" b="1" i="1" dirty="0">
                <a:latin typeface="Times New Roman" charset="0"/>
                <a:sym typeface="Symbol" charset="0"/>
              </a:rPr>
              <a:t>t</a:t>
            </a:r>
            <a:r>
              <a:rPr lang="en-US" sz="2000" dirty="0">
                <a:latin typeface="Times New Roman" charset="0"/>
                <a:sym typeface="Symbol" charset="0"/>
              </a:rPr>
              <a:t>] = </a:t>
            </a:r>
            <a:r>
              <a:rPr lang="en-US" sz="2000" b="1" i="1" dirty="0">
                <a:latin typeface="Times New Roman" charset="0"/>
                <a:sym typeface="Symbol" charset="0"/>
              </a:rPr>
              <a:t>o</a:t>
            </a:r>
            <a:r>
              <a:rPr lang="en-US" sz="2000" dirty="0">
                <a:latin typeface="Times New Roman" charset="0"/>
                <a:sym typeface="Symbol" charset="0"/>
              </a:rPr>
              <a:t>;</a:t>
            </a:r>
          </a:p>
          <a:p>
            <a:pPr>
              <a:buFont typeface="Symbol" charset="0"/>
              <a:buNone/>
              <a:defRPr/>
            </a:pPr>
            <a:r>
              <a:rPr lang="en-US" sz="2000" b="1" i="1" dirty="0">
                <a:latin typeface="Times New Roman" charset="0"/>
                <a:sym typeface="Symbol" charset="0"/>
              </a:rPr>
              <a:t>        </a:t>
            </a:r>
            <a:r>
              <a:rPr lang="en-US" sz="2000" dirty="0">
                <a:latin typeface="Times New Roman" charset="0"/>
                <a:sym typeface="Symbol" charset="0"/>
              </a:rPr>
              <a:t>}</a:t>
            </a:r>
          </a:p>
          <a:p>
            <a:pPr>
              <a:buFont typeface="Symbol" charset="0"/>
              <a:buNone/>
              <a:defRPr/>
            </a:pPr>
            <a:r>
              <a:rPr lang="en-US" sz="2000" dirty="0">
                <a:latin typeface="Times New Roman" charset="0"/>
                <a:sym typeface="Symbol" charset="0"/>
              </a:rPr>
              <a:t>   }</a:t>
            </a:r>
          </a:p>
        </p:txBody>
      </p:sp>
    </p:spTree>
    <p:extLst>
      <p:ext uri="{BB962C8B-B14F-4D97-AF65-F5344CB8AC3E}">
        <p14:creationId xmlns:p14="http://schemas.microsoft.com/office/powerpoint/2010/main" val="3223470122"/>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70EEF6B1-20B0-4A49-8206-5076D7373883}" type="slidenum">
              <a:rPr lang="en-AU" altLang="ru-RU" sz="1400">
                <a:solidFill>
                  <a:schemeClr val="tx1"/>
                </a:solidFill>
                <a:latin typeface="Tahoma" charset="0"/>
              </a:rPr>
              <a:pPr eaLnBrk="1" hangingPunct="1"/>
              <a:t>41</a:t>
            </a:fld>
            <a:endParaRPr lang="en-AU" altLang="ru-RU" sz="1400">
              <a:solidFill>
                <a:schemeClr val="tx1"/>
              </a:solidFill>
              <a:latin typeface="Tahoma" charset="0"/>
            </a:endParaRPr>
          </a:p>
        </p:txBody>
      </p:sp>
      <p:sp>
        <p:nvSpPr>
          <p:cNvPr id="74754" name="Rectangle 2"/>
          <p:cNvSpPr>
            <a:spLocks noGrp="1" noChangeArrowheads="1"/>
          </p:cNvSpPr>
          <p:nvPr>
            <p:ph type="title"/>
          </p:nvPr>
        </p:nvSpPr>
        <p:spPr bwMode="auto">
          <a:xfrm>
            <a:off x="352696" y="304800"/>
            <a:ext cx="8486503" cy="615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4000" dirty="0">
                <a:ea typeface="ＭＳ Ｐゴシック" charset="-128"/>
              </a:rPr>
              <a:t>Производительность и ограничения</a:t>
            </a:r>
            <a:endParaRPr lang="en-US" altLang="ru-RU" sz="4000" dirty="0">
              <a:ea typeface="ＭＳ Ｐゴシック" charset="-128"/>
            </a:endParaRPr>
          </a:p>
        </p:txBody>
      </p:sp>
      <p:sp>
        <p:nvSpPr>
          <p:cNvPr id="74755" name="Rectangle 3" descr="Rectangle: Click to edit Master text styles&#10;Second level&#10;Third level&#10;Fourth level&#10;Fifth level"/>
          <p:cNvSpPr>
            <a:spLocks noGrp="1" noChangeArrowheads="1"/>
          </p:cNvSpPr>
          <p:nvPr>
            <p:ph type="body" sz="half" idx="1"/>
          </p:nvPr>
        </p:nvSpPr>
        <p:spPr bwMode="auto">
          <a:xfrm>
            <a:off x="628650" y="1157288"/>
            <a:ext cx="7981950" cy="5243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dirty="0">
                <a:latin typeface="Tahoma" charset="0"/>
                <a:ea typeface="ＭＳ Ｐゴシック" charset="-128"/>
              </a:rPr>
              <a:t>Производительность</a:t>
            </a:r>
          </a:p>
          <a:p>
            <a:pPr lvl="1" eaLnBrk="1" hangingPunct="1"/>
            <a:r>
              <a:rPr lang="ru-RU" altLang="ru-RU" sz="2800" dirty="0">
                <a:latin typeface="Tahoma" charset="0"/>
                <a:ea typeface="ＭＳ Ｐゴシック" charset="-128"/>
              </a:rPr>
              <a:t>Пусть</a:t>
            </a:r>
            <a:r>
              <a:rPr lang="ru-RU" altLang="ru-RU" sz="2800" b="1" i="1" dirty="0">
                <a:latin typeface="Times New Roman" charset="0"/>
                <a:ea typeface="ＭＳ Ｐゴシック" charset="-128"/>
              </a:rPr>
              <a:t> </a:t>
            </a:r>
            <a:r>
              <a:rPr lang="en-US" altLang="ru-RU" sz="2800" b="1" i="1" dirty="0">
                <a:latin typeface="Times New Roman" charset="0"/>
                <a:ea typeface="ＭＳ Ｐゴシック" charset="-128"/>
                <a:sym typeface="Symbol" charset="2"/>
              </a:rPr>
              <a:t>n</a:t>
            </a:r>
            <a:r>
              <a:rPr lang="en-US" altLang="ru-RU" sz="2800" b="1" i="1" dirty="0">
                <a:latin typeface="Times New Roman" charset="0"/>
                <a:ea typeface="ＭＳ Ｐゴシック" charset="-128"/>
              </a:rPr>
              <a:t> </a:t>
            </a:r>
            <a:r>
              <a:rPr lang="ru-RU" altLang="ru-RU" sz="2800" b="1" i="1" dirty="0">
                <a:latin typeface="Times New Roman" charset="0"/>
                <a:ea typeface="ＭＳ Ｐゴシック" charset="-128"/>
              </a:rPr>
              <a:t> </a:t>
            </a:r>
            <a:r>
              <a:rPr lang="ru-RU" altLang="ru-RU" sz="2800" dirty="0">
                <a:latin typeface="Tahoma" charset="0"/>
                <a:ea typeface="ＭＳ Ｐゴシック" charset="-128"/>
              </a:rPr>
              <a:t>число элементов в стеке</a:t>
            </a:r>
            <a:endParaRPr lang="en-US" altLang="ru-RU" sz="2800" dirty="0">
              <a:latin typeface="Tahoma" charset="0"/>
              <a:ea typeface="ＭＳ Ｐゴシック" charset="-128"/>
            </a:endParaRPr>
          </a:p>
          <a:p>
            <a:pPr lvl="1" eaLnBrk="1" hangingPunct="1"/>
            <a:r>
              <a:rPr lang="ru-RU" altLang="ru-RU" sz="2800" dirty="0">
                <a:latin typeface="Tahoma" charset="0"/>
                <a:ea typeface="ＭＳ Ｐゴシック" charset="-128"/>
                <a:sym typeface="Symbol" charset="2"/>
              </a:rPr>
              <a:t>Используемое пространство </a:t>
            </a:r>
            <a:r>
              <a:rPr lang="en-US" altLang="ru-RU" sz="2800" b="1" i="1" dirty="0">
                <a:latin typeface="Times New Roman" charset="0"/>
                <a:ea typeface="ＭＳ Ｐゴシック" charset="-128"/>
                <a:sym typeface="Symbol" charset="2"/>
              </a:rPr>
              <a:t>O</a:t>
            </a:r>
            <a:r>
              <a:rPr lang="en-US" altLang="ru-RU" sz="2800" dirty="0">
                <a:latin typeface="Times New Roman" charset="0"/>
                <a:ea typeface="ＭＳ Ｐゴシック" charset="-128"/>
                <a:sym typeface="Symbol" charset="2"/>
              </a:rPr>
              <a:t>(</a:t>
            </a:r>
            <a:r>
              <a:rPr lang="en-US" altLang="ru-RU" sz="2800" b="1" i="1" dirty="0">
                <a:latin typeface="Times New Roman" charset="0"/>
                <a:ea typeface="ＭＳ Ｐゴシック" charset="-128"/>
                <a:sym typeface="Symbol" charset="2"/>
              </a:rPr>
              <a:t>n</a:t>
            </a:r>
            <a:r>
              <a:rPr lang="en-US" altLang="ru-RU" sz="2800" dirty="0">
                <a:latin typeface="Times New Roman" charset="0"/>
                <a:ea typeface="ＭＳ Ｐゴシック" charset="-128"/>
                <a:sym typeface="Symbol" charset="2"/>
              </a:rPr>
              <a:t>)</a:t>
            </a:r>
            <a:r>
              <a:rPr lang="ru-RU" altLang="ru-RU" sz="2800" dirty="0">
                <a:latin typeface="Tahoma" charset="0"/>
                <a:ea typeface="ＭＳ Ｐゴシック" charset="-128"/>
              </a:rPr>
              <a:t> </a:t>
            </a:r>
          </a:p>
          <a:p>
            <a:pPr lvl="1" eaLnBrk="1" hangingPunct="1"/>
            <a:r>
              <a:rPr lang="en-US" altLang="ru-RU" sz="2800" dirty="0" err="1">
                <a:latin typeface="Tahoma" charset="0"/>
                <a:ea typeface="ＭＳ Ｐゴシック" charset="-128"/>
                <a:sym typeface="Symbol" charset="2"/>
              </a:rPr>
              <a:t>К</a:t>
            </a:r>
            <a:r>
              <a:rPr lang="ru-RU" altLang="ru-RU" sz="2800" dirty="0" err="1">
                <a:latin typeface="Tahoma" charset="0"/>
                <a:ea typeface="ＭＳ Ｐゴシック" charset="-128"/>
                <a:sym typeface="Symbol" charset="2"/>
              </a:rPr>
              <a:t>аждая</a:t>
            </a:r>
            <a:r>
              <a:rPr lang="ru-RU" altLang="ru-RU" sz="2800" dirty="0">
                <a:latin typeface="Tahoma" charset="0"/>
                <a:ea typeface="ＭＳ Ｐゴシック" charset="-128"/>
                <a:sym typeface="Symbol" charset="2"/>
              </a:rPr>
              <a:t> операция занимает время выполнения </a:t>
            </a:r>
            <a:r>
              <a:rPr lang="en-US" altLang="ru-RU" sz="2800" b="1" i="1" dirty="0">
                <a:latin typeface="Times New Roman" charset="0"/>
                <a:ea typeface="ＭＳ Ｐゴシック" charset="-128"/>
                <a:sym typeface="Symbol" charset="2"/>
              </a:rPr>
              <a:t>O</a:t>
            </a:r>
            <a:r>
              <a:rPr lang="en-US" altLang="ru-RU" sz="2800" dirty="0">
                <a:latin typeface="Times New Roman" charset="0"/>
                <a:ea typeface="ＭＳ Ｐゴシック" charset="-128"/>
                <a:sym typeface="Symbol" charset="2"/>
              </a:rPr>
              <a:t>(1)</a:t>
            </a:r>
          </a:p>
          <a:p>
            <a:pPr eaLnBrk="1" hangingPunct="1"/>
            <a:r>
              <a:rPr lang="ru-RU" altLang="ru-RU" dirty="0">
                <a:latin typeface="Tahoma" charset="0"/>
                <a:ea typeface="ＭＳ Ｐゴシック" charset="-128"/>
              </a:rPr>
              <a:t>Ограничения</a:t>
            </a:r>
            <a:endParaRPr lang="en-US" altLang="ru-RU" dirty="0">
              <a:latin typeface="Tahoma" charset="0"/>
              <a:ea typeface="ＭＳ Ｐゴシック" charset="-128"/>
            </a:endParaRPr>
          </a:p>
          <a:p>
            <a:pPr lvl="1" eaLnBrk="1" hangingPunct="1"/>
            <a:r>
              <a:rPr lang="ru-RU" altLang="ru-RU" sz="2800" dirty="0">
                <a:ea typeface="ＭＳ Ｐゴシック" charset="-128"/>
              </a:rPr>
              <a:t>Максимальный размер стека должен быть определен заранее и не может быть изменен</a:t>
            </a:r>
          </a:p>
          <a:p>
            <a:pPr lvl="1" eaLnBrk="1" hangingPunct="1"/>
            <a:r>
              <a:rPr lang="ru-RU" altLang="ru-RU" sz="2800" dirty="0">
                <a:ea typeface="ＭＳ Ｐゴシック" charset="-128"/>
              </a:rPr>
              <a:t>Попытка затолкнуть новый элемент в полный стек вызывает соответствующее  исключение переполнение</a:t>
            </a:r>
            <a:r>
              <a:rPr lang="en-US" altLang="ru-RU" sz="2000" dirty="0">
                <a:latin typeface="Tahoma" charset="0"/>
                <a:ea typeface="ＭＳ Ｐゴシック" charset="-128"/>
              </a:rPr>
              <a:t>—Overflow.</a:t>
            </a:r>
          </a:p>
        </p:txBody>
      </p:sp>
    </p:spTree>
    <p:extLst>
      <p:ext uri="{BB962C8B-B14F-4D97-AF65-F5344CB8AC3E}">
        <p14:creationId xmlns:p14="http://schemas.microsoft.com/office/powerpoint/2010/main" val="2148334465"/>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62BCD079-4E68-3146-B1ED-2AF802C010BF}" type="slidenum">
              <a:rPr lang="en-AU" altLang="ru-RU" sz="1400">
                <a:solidFill>
                  <a:schemeClr val="tx1"/>
                </a:solidFill>
                <a:latin typeface="Tahoma" charset="0"/>
              </a:rPr>
              <a:pPr eaLnBrk="1" hangingPunct="1"/>
              <a:t>42</a:t>
            </a:fld>
            <a:endParaRPr lang="en-AU" altLang="ru-RU" sz="1400">
              <a:solidFill>
                <a:schemeClr val="tx1"/>
              </a:solidFill>
              <a:latin typeface="Tahoma" charset="0"/>
            </a:endParaRPr>
          </a:p>
        </p:txBody>
      </p:sp>
      <p:sp>
        <p:nvSpPr>
          <p:cNvPr id="76802" name="Rectangle 2"/>
          <p:cNvSpPr>
            <a:spLocks noGrp="1" noChangeArrowheads="1"/>
          </p:cNvSpPr>
          <p:nvPr>
            <p:ph type="title"/>
          </p:nvPr>
        </p:nvSpPr>
        <p:spPr bwMode="auto">
          <a:xfrm>
            <a:off x="444500" y="190500"/>
            <a:ext cx="8499475" cy="995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Стек на основе массива в </a:t>
            </a:r>
            <a:r>
              <a:rPr lang="ru-RU" altLang="ru-RU" sz="4000" dirty="0" err="1">
                <a:ea typeface="ＭＳ Ｐゴシック" charset="-128"/>
              </a:rPr>
              <a:t>Java</a:t>
            </a:r>
            <a:endParaRPr lang="en-US" altLang="ru-RU" sz="4000" dirty="0">
              <a:ea typeface="ＭＳ Ｐゴシック" charset="-128"/>
            </a:endParaRPr>
          </a:p>
        </p:txBody>
      </p:sp>
      <p:sp>
        <p:nvSpPr>
          <p:cNvPr id="15364" name="Text Box 3"/>
          <p:cNvSpPr txBox="1">
            <a:spLocks noChangeArrowheads="1"/>
          </p:cNvSpPr>
          <p:nvPr/>
        </p:nvSpPr>
        <p:spPr bwMode="auto">
          <a:xfrm>
            <a:off x="349250" y="1185863"/>
            <a:ext cx="4095750" cy="5016758"/>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spAutoFit/>
          </a:bodyPr>
          <a:lstStyle>
            <a:lvl1pPr defTabSz="228600" eaLnBrk="0" hangingPunct="0">
              <a:defRPr sz="2400">
                <a:solidFill>
                  <a:srgbClr val="4D4D4D"/>
                </a:solidFill>
                <a:latin typeface="Arial" charset="0"/>
                <a:ea typeface="ＭＳ Ｐゴシック" charset="-128"/>
              </a:defRPr>
            </a:lvl1pPr>
            <a:lvl2pPr marL="742950" indent="-285750" defTabSz="228600" eaLnBrk="0" hangingPunct="0">
              <a:defRPr sz="2400">
                <a:solidFill>
                  <a:srgbClr val="4D4D4D"/>
                </a:solidFill>
                <a:latin typeface="Arial" charset="0"/>
                <a:ea typeface="ＭＳ Ｐゴシック" charset="-128"/>
              </a:defRPr>
            </a:lvl2pPr>
            <a:lvl3pPr marL="1143000" indent="-228600" defTabSz="228600" eaLnBrk="0" hangingPunct="0">
              <a:defRPr sz="2400">
                <a:solidFill>
                  <a:srgbClr val="4D4D4D"/>
                </a:solidFill>
                <a:latin typeface="Arial" charset="0"/>
                <a:ea typeface="ＭＳ Ｐゴシック" charset="-128"/>
              </a:defRPr>
            </a:lvl3pPr>
            <a:lvl4pPr marL="1600200" indent="-228600" defTabSz="228600" eaLnBrk="0" hangingPunct="0">
              <a:defRPr sz="2400">
                <a:solidFill>
                  <a:srgbClr val="4D4D4D"/>
                </a:solidFill>
                <a:latin typeface="Arial" charset="0"/>
                <a:ea typeface="ＭＳ Ｐゴシック" charset="-128"/>
              </a:defRPr>
            </a:lvl4pPr>
            <a:lvl5pPr marL="2057400" indent="-228600" defTabSz="228600" eaLnBrk="0" hangingPunct="0">
              <a:defRPr sz="2400">
                <a:solidFill>
                  <a:srgbClr val="4D4D4D"/>
                </a:solidFill>
                <a:latin typeface="Arial" charset="0"/>
                <a:ea typeface="ＭＳ Ｐゴシック" charset="-128"/>
              </a:defRPr>
            </a:lvl5pPr>
            <a:lvl6pPr marL="25146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spcBef>
                <a:spcPct val="50000"/>
              </a:spcBef>
            </a:pPr>
            <a:r>
              <a:rPr lang="en-US" altLang="ru-RU" sz="2000" b="1" dirty="0">
                <a:solidFill>
                  <a:srgbClr val="000000"/>
                </a:solidFill>
                <a:latin typeface="Courier New" panose="02070309020205020404" pitchFamily="49" charset="0"/>
                <a:cs typeface="Courier New" panose="02070309020205020404" pitchFamily="49" charset="0"/>
              </a:rPr>
              <a:t>public class</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err="1">
                <a:solidFill>
                  <a:schemeClr val="tx2"/>
                </a:solidFill>
                <a:latin typeface="Courier New" panose="02070309020205020404" pitchFamily="49" charset="0"/>
                <a:cs typeface="Courier New" panose="02070309020205020404" pitchFamily="49" charset="0"/>
              </a:rPr>
              <a:t>ArrayStack</a:t>
            </a:r>
            <a:br>
              <a:rPr lang="en-US" altLang="ru-RU" sz="2000" b="1" dirty="0">
                <a:solidFill>
                  <a:schemeClr val="tx2"/>
                </a:solidFill>
                <a:latin typeface="Courier New" panose="02070309020205020404" pitchFamily="49" charset="0"/>
                <a:cs typeface="Courier New" panose="02070309020205020404" pitchFamily="49" charset="0"/>
              </a:rPr>
            </a:br>
            <a:r>
              <a:rPr lang="en-US" altLang="ru-RU" sz="2000" b="1" dirty="0">
                <a:solidFill>
                  <a:schemeClr val="tx2"/>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implements </a:t>
            </a:r>
            <a:r>
              <a:rPr lang="en-US" altLang="ru-RU" sz="2000" b="1" dirty="0">
                <a:solidFill>
                  <a:schemeClr val="tx2"/>
                </a:solidFill>
                <a:latin typeface="Courier New" panose="02070309020205020404" pitchFamily="49" charset="0"/>
                <a:cs typeface="Courier New" panose="02070309020205020404" pitchFamily="49" charset="0"/>
              </a:rPr>
              <a:t>Stack</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a:t>
            </a:r>
          </a:p>
          <a:p>
            <a:pPr eaLnBrk="1" hangingPunct="1">
              <a:spcBef>
                <a:spcPct val="50000"/>
              </a:spcBef>
            </a:pPr>
            <a:r>
              <a:rPr lang="en-US" altLang="ru-RU" sz="2000" b="1" dirty="0">
                <a:solidFill>
                  <a:srgbClr val="008000"/>
                </a:solidFill>
                <a:latin typeface="Courier New" panose="02070309020205020404" pitchFamily="49" charset="0"/>
                <a:cs typeface="Courier New" panose="02070309020205020404" pitchFamily="49" charset="0"/>
              </a:rPr>
              <a:t>	// </a:t>
            </a:r>
            <a:r>
              <a:rPr lang="ru-RU" altLang="ru-RU" sz="2000" b="1" dirty="0">
                <a:solidFill>
                  <a:srgbClr val="008000"/>
                </a:solidFill>
                <a:latin typeface="Courier New" panose="02070309020205020404" pitchFamily="49" charset="0"/>
                <a:cs typeface="Courier New" panose="02070309020205020404" pitchFamily="49" charset="0"/>
              </a:rPr>
              <a:t>содержит элементы стека</a:t>
            </a:r>
            <a:br>
              <a:rPr lang="en-US" altLang="ru-RU" sz="2000" b="1" dirty="0">
                <a:solidFill>
                  <a:srgbClr val="008000"/>
                </a:solidFill>
                <a:latin typeface="Courier New" panose="02070309020205020404" pitchFamily="49" charset="0"/>
                <a:cs typeface="Courier New" panose="02070309020205020404" pitchFamily="49" charset="0"/>
              </a:rPr>
            </a:b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private </a:t>
            </a:r>
            <a:r>
              <a:rPr lang="en-US" altLang="ru-RU" sz="2000" b="1" dirty="0">
                <a:solidFill>
                  <a:schemeClr val="tx1"/>
                </a:solidFill>
                <a:latin typeface="Courier New" panose="02070309020205020404" pitchFamily="49" charset="0"/>
                <a:cs typeface="Courier New" panose="02070309020205020404" pitchFamily="49" charset="0"/>
              </a:rPr>
              <a:t>Object S[ ];</a:t>
            </a:r>
          </a:p>
          <a:p>
            <a:pPr eaLnBrk="1" hangingPunct="1">
              <a:spcBef>
                <a:spcPct val="50000"/>
              </a:spcBef>
            </a:pPr>
            <a:r>
              <a:rPr lang="en-US" altLang="ru-RU" sz="2000" b="1" dirty="0">
                <a:solidFill>
                  <a:srgbClr val="008000"/>
                </a:solidFill>
                <a:latin typeface="Courier New" panose="02070309020205020404" pitchFamily="49" charset="0"/>
                <a:cs typeface="Courier New" panose="02070309020205020404" pitchFamily="49" charset="0"/>
              </a:rPr>
              <a:t>	// </a:t>
            </a:r>
            <a:r>
              <a:rPr lang="ru-RU" altLang="ru-RU" sz="2000" b="1" dirty="0">
                <a:solidFill>
                  <a:srgbClr val="008000"/>
                </a:solidFill>
                <a:latin typeface="Courier New" panose="02070309020205020404" pitchFamily="49" charset="0"/>
                <a:cs typeface="Courier New" panose="02070309020205020404" pitchFamily="49" charset="0"/>
              </a:rPr>
              <a:t>индекс верхнего элемента</a:t>
            </a:r>
            <a:br>
              <a:rPr lang="en-US" altLang="ru-RU" sz="2000" b="1" dirty="0">
                <a:solidFill>
                  <a:srgbClr val="000090"/>
                </a:solidFill>
                <a:latin typeface="Courier New" panose="02070309020205020404" pitchFamily="49" charset="0"/>
                <a:cs typeface="Courier New" panose="02070309020205020404" pitchFamily="49" charset="0"/>
              </a:rPr>
            </a:br>
            <a:r>
              <a:rPr lang="en-US" altLang="ru-RU" sz="2000" b="1" dirty="0">
                <a:solidFill>
                  <a:srgbClr val="E4BB0C"/>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private</a:t>
            </a:r>
            <a:r>
              <a:rPr lang="en-US" altLang="ru-RU" sz="2000" b="1" dirty="0">
                <a:solidFill>
                  <a:schemeClr val="tx1"/>
                </a:solidFill>
                <a:latin typeface="Courier New" panose="02070309020205020404" pitchFamily="49" charset="0"/>
                <a:cs typeface="Courier New" panose="02070309020205020404" pitchFamily="49" charset="0"/>
              </a:rPr>
              <a:t> int top = -1;</a:t>
            </a:r>
            <a:endParaRPr lang="en-US" altLang="ru-RU" sz="2000" b="1" dirty="0">
              <a:solidFill>
                <a:srgbClr val="E4BB0C"/>
              </a:solidFill>
              <a:latin typeface="Courier New" panose="02070309020205020404" pitchFamily="49" charset="0"/>
              <a:cs typeface="Courier New" panose="02070309020205020404" pitchFamily="49" charset="0"/>
            </a:endParaRPr>
          </a:p>
          <a:p>
            <a:pPr eaLnBrk="1" hangingPunct="1">
              <a:spcBef>
                <a:spcPct val="50000"/>
              </a:spcBef>
            </a:pPr>
            <a:r>
              <a:rPr lang="en-US" altLang="ru-RU" sz="2000" b="1" dirty="0">
                <a:solidFill>
                  <a:srgbClr val="008000"/>
                </a:solidFill>
                <a:latin typeface="Courier New" panose="02070309020205020404" pitchFamily="49" charset="0"/>
                <a:cs typeface="Courier New" panose="02070309020205020404" pitchFamily="49" charset="0"/>
              </a:rPr>
              <a:t>	// </a:t>
            </a:r>
            <a:r>
              <a:rPr lang="ru-RU" altLang="ru-RU" sz="2000" b="1" dirty="0">
                <a:solidFill>
                  <a:srgbClr val="008000"/>
                </a:solidFill>
                <a:latin typeface="Courier New" panose="02070309020205020404" pitchFamily="49" charset="0"/>
                <a:cs typeface="Courier New" panose="02070309020205020404" pitchFamily="49" charset="0"/>
              </a:rPr>
              <a:t>конструктор</a:t>
            </a:r>
          </a:p>
          <a:p>
            <a:pPr eaLnBrk="1" hangingPunct="1">
              <a:spcBef>
                <a:spcPct val="50000"/>
              </a:spcBef>
            </a:pP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public</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err="1">
                <a:solidFill>
                  <a:schemeClr val="tx2"/>
                </a:solidFill>
                <a:latin typeface="Courier New" panose="02070309020205020404" pitchFamily="49" charset="0"/>
                <a:cs typeface="Courier New" panose="02070309020205020404" pitchFamily="49" charset="0"/>
              </a:rPr>
              <a:t>ArrayStack</a:t>
            </a:r>
            <a:r>
              <a:rPr lang="en-US" altLang="ru-RU" sz="2000" b="1" dirty="0">
                <a:solidFill>
                  <a:schemeClr val="tx2"/>
                </a:solidFill>
                <a:latin typeface="Courier New" panose="02070309020205020404" pitchFamily="49" charset="0"/>
                <a:cs typeface="Courier New" panose="02070309020205020404" pitchFamily="49" charset="0"/>
              </a:rPr>
              <a:t>(int capacity)</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a:t>
            </a:r>
            <a:br>
              <a:rPr lang="en-US" altLang="ru-RU" sz="2000" b="1" dirty="0">
                <a:solidFill>
                  <a:srgbClr val="000000"/>
                </a:solidFill>
                <a:latin typeface="Courier New" panose="02070309020205020404" pitchFamily="49" charset="0"/>
                <a:cs typeface="Courier New" panose="02070309020205020404" pitchFamily="49" charset="0"/>
              </a:rPr>
            </a:br>
            <a:r>
              <a:rPr lang="en-US" altLang="ru-RU" sz="2000" b="1" dirty="0">
                <a:solidFill>
                  <a:srgbClr val="000000"/>
                </a:solidFill>
                <a:latin typeface="Courier New" panose="02070309020205020404" pitchFamily="49" charset="0"/>
                <a:cs typeface="Courier New" panose="02070309020205020404" pitchFamily="49" charset="0"/>
              </a:rPr>
              <a:t>		 </a:t>
            </a:r>
            <a:r>
              <a:rPr lang="en-US" altLang="ru-RU" sz="2000" b="1" dirty="0">
                <a:solidFill>
                  <a:schemeClr val="tx1"/>
                </a:solidFill>
                <a:latin typeface="Courier New" panose="02070309020205020404" pitchFamily="49" charset="0"/>
                <a:cs typeface="Courier New" panose="02070309020205020404" pitchFamily="49" charset="0"/>
              </a:rPr>
              <a:t>S = new Object[capacity]);</a:t>
            </a:r>
            <a:br>
              <a:rPr lang="en-US" altLang="ru-RU" sz="2000" b="1" dirty="0">
                <a:solidFill>
                  <a:schemeClr val="tx1"/>
                </a:solidFill>
                <a:latin typeface="Courier New" panose="02070309020205020404" pitchFamily="49" charset="0"/>
                <a:cs typeface="Courier New" panose="02070309020205020404" pitchFamily="49" charset="0"/>
              </a:rPr>
            </a:b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a:t>
            </a:r>
          </a:p>
        </p:txBody>
      </p:sp>
      <p:sp>
        <p:nvSpPr>
          <p:cNvPr id="15365" name="Text Box 4"/>
          <p:cNvSpPr txBox="1">
            <a:spLocks noChangeArrowheads="1"/>
          </p:cNvSpPr>
          <p:nvPr/>
        </p:nvSpPr>
        <p:spPr bwMode="auto">
          <a:xfrm>
            <a:off x="4445000" y="1830388"/>
            <a:ext cx="4440238" cy="4893647"/>
          </a:xfrm>
          <a:prstGeom prst="rect">
            <a:avLst/>
          </a:prstGeom>
          <a:solidFill>
            <a:schemeClr val="accent5">
              <a:lumMod val="40000"/>
              <a:lumOff val="60000"/>
            </a:schemeClr>
          </a:solidFill>
          <a:ln>
            <a:headEnd/>
            <a:tailEnd/>
          </a:ln>
        </p:spPr>
        <p:style>
          <a:lnRef idx="1">
            <a:schemeClr val="accent5"/>
          </a:lnRef>
          <a:fillRef idx="2">
            <a:schemeClr val="accent5"/>
          </a:fillRef>
          <a:effectRef idx="1">
            <a:schemeClr val="accent5"/>
          </a:effectRef>
          <a:fontRef idx="minor">
            <a:schemeClr val="dk1"/>
          </a:fontRef>
        </p:style>
        <p:txBody>
          <a:bodyPr>
            <a:spAutoFit/>
          </a:bodyPr>
          <a:lstStyle>
            <a:lvl1pPr defTabSz="228600" eaLnBrk="0" hangingPunct="0">
              <a:defRPr sz="2400">
                <a:solidFill>
                  <a:srgbClr val="4D4D4D"/>
                </a:solidFill>
                <a:latin typeface="Arial" charset="0"/>
                <a:ea typeface="ＭＳ Ｐゴシック" charset="-128"/>
              </a:defRPr>
            </a:lvl1pPr>
            <a:lvl2pPr marL="742950" indent="-285750" defTabSz="228600" eaLnBrk="0" hangingPunct="0">
              <a:defRPr sz="2400">
                <a:solidFill>
                  <a:srgbClr val="4D4D4D"/>
                </a:solidFill>
                <a:latin typeface="Arial" charset="0"/>
                <a:ea typeface="ＭＳ Ｐゴシック" charset="-128"/>
              </a:defRPr>
            </a:lvl2pPr>
            <a:lvl3pPr marL="1143000" indent="-228600" defTabSz="228600" eaLnBrk="0" hangingPunct="0">
              <a:defRPr sz="2400">
                <a:solidFill>
                  <a:srgbClr val="4D4D4D"/>
                </a:solidFill>
                <a:latin typeface="Arial" charset="0"/>
                <a:ea typeface="ＭＳ Ｐゴシック" charset="-128"/>
              </a:defRPr>
            </a:lvl3pPr>
            <a:lvl4pPr marL="1600200" indent="-228600" defTabSz="228600" eaLnBrk="0" hangingPunct="0">
              <a:defRPr sz="2400">
                <a:solidFill>
                  <a:srgbClr val="4D4D4D"/>
                </a:solidFill>
                <a:latin typeface="Arial" charset="0"/>
                <a:ea typeface="ＭＳ Ｐゴシック" charset="-128"/>
              </a:defRPr>
            </a:lvl4pPr>
            <a:lvl5pPr marL="2057400" indent="-228600" defTabSz="228600" eaLnBrk="0" hangingPunct="0">
              <a:defRPr sz="2400">
                <a:solidFill>
                  <a:srgbClr val="4D4D4D"/>
                </a:solidFill>
                <a:latin typeface="Arial" charset="0"/>
                <a:ea typeface="ＭＳ Ｐゴシック" charset="-128"/>
              </a:defRPr>
            </a:lvl5pPr>
            <a:lvl6pPr marL="25146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defTabSz="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spcBef>
                <a:spcPct val="50000"/>
              </a:spcBef>
            </a:pPr>
            <a:r>
              <a:rPr lang="en-US" altLang="ru-RU" sz="2200" dirty="0">
                <a:solidFill>
                  <a:schemeClr val="tx1"/>
                </a:solidFill>
                <a:latin typeface="Arial Narrow" charset="0"/>
              </a:rPr>
              <a:t>	</a:t>
            </a:r>
            <a:r>
              <a:rPr lang="en-US" altLang="ru-RU" sz="2000" b="1" dirty="0">
                <a:solidFill>
                  <a:srgbClr val="000000"/>
                </a:solidFill>
                <a:latin typeface="Courier New" panose="02070309020205020404" pitchFamily="49" charset="0"/>
                <a:cs typeface="Courier New" panose="02070309020205020404" pitchFamily="49" charset="0"/>
              </a:rPr>
              <a:t>public</a:t>
            </a:r>
            <a:r>
              <a:rPr lang="en-US" altLang="ru-RU" sz="2000" b="1" dirty="0">
                <a:solidFill>
                  <a:schemeClr val="tx1"/>
                </a:solidFill>
                <a:latin typeface="Courier New" panose="02070309020205020404" pitchFamily="49" charset="0"/>
                <a:cs typeface="Courier New" panose="02070309020205020404" pitchFamily="49" charset="0"/>
              </a:rPr>
              <a:t> Object </a:t>
            </a:r>
            <a:r>
              <a:rPr lang="en-US" altLang="ru-RU" sz="2000" b="1" dirty="0">
                <a:solidFill>
                  <a:schemeClr val="tx2"/>
                </a:solidFill>
                <a:latin typeface="Courier New" panose="02070309020205020404" pitchFamily="49" charset="0"/>
                <a:cs typeface="Courier New" panose="02070309020205020404" pitchFamily="49" charset="0"/>
              </a:rPr>
              <a:t>pop()</a:t>
            </a:r>
            <a:br>
              <a:rPr lang="en-US" altLang="ru-RU" sz="2000" b="1" dirty="0">
                <a:solidFill>
                  <a:schemeClr val="tx2"/>
                </a:solidFill>
                <a:latin typeface="Courier New" panose="02070309020205020404" pitchFamily="49" charset="0"/>
                <a:cs typeface="Courier New" panose="02070309020205020404" pitchFamily="49" charset="0"/>
              </a:rPr>
            </a:br>
            <a:r>
              <a:rPr lang="en-US" altLang="ru-RU" sz="2000" b="1" dirty="0">
                <a:solidFill>
                  <a:schemeClr val="tx2"/>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throws</a:t>
            </a:r>
            <a:r>
              <a:rPr lang="en-US" altLang="ru-RU" sz="2000" b="1" dirty="0">
                <a:solidFill>
                  <a:srgbClr val="FF0000"/>
                </a:solidFill>
                <a:latin typeface="Courier New" panose="02070309020205020404" pitchFamily="49" charset="0"/>
                <a:cs typeface="Courier New" panose="02070309020205020404" pitchFamily="49" charset="0"/>
              </a:rPr>
              <a:t> </a:t>
            </a:r>
            <a:r>
              <a:rPr lang="en-US" altLang="ru-RU" sz="2000" b="1" dirty="0" err="1">
                <a:solidFill>
                  <a:srgbClr val="FF0000"/>
                </a:solidFill>
                <a:latin typeface="Courier New" panose="02070309020205020404" pitchFamily="49" charset="0"/>
                <a:cs typeface="Courier New" panose="02070309020205020404" pitchFamily="49" charset="0"/>
              </a:rPr>
              <a:t>EmptyStackException</a:t>
            </a:r>
            <a:r>
              <a:rPr lang="en-US" altLang="ru-RU" sz="2000" b="1" dirty="0">
                <a:solidFill>
                  <a:srgbClr val="FF0000"/>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a:t>
            </a:r>
            <a:br>
              <a:rPr lang="en-US" altLang="ru-RU" sz="2000" b="1" dirty="0">
                <a:solidFill>
                  <a:schemeClr val="tx1"/>
                </a:solidFill>
                <a:latin typeface="Courier New" panose="02070309020205020404" pitchFamily="49" charset="0"/>
                <a:cs typeface="Courier New" panose="02070309020205020404" pitchFamily="49" charset="0"/>
              </a:rPr>
            </a:b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if</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err="1">
                <a:solidFill>
                  <a:schemeClr val="tx1"/>
                </a:solidFill>
                <a:latin typeface="Courier New" panose="02070309020205020404" pitchFamily="49" charset="0"/>
                <a:cs typeface="Courier New" panose="02070309020205020404" pitchFamily="49" charset="0"/>
              </a:rPr>
              <a:t>isEmpty</a:t>
            </a:r>
            <a:r>
              <a:rPr lang="en-US" altLang="ru-RU" sz="2000" b="1" dirty="0">
                <a:solidFill>
                  <a:schemeClr val="tx1"/>
                </a:solidFill>
                <a:latin typeface="Courier New" panose="02070309020205020404" pitchFamily="49" charset="0"/>
                <a:cs typeface="Courier New" panose="02070309020205020404" pitchFamily="49" charset="0"/>
              </a:rPr>
              <a:t>()</a:t>
            </a:r>
            <a:br>
              <a:rPr lang="en-US" altLang="ru-RU" sz="2000" b="1" dirty="0">
                <a:solidFill>
                  <a:schemeClr val="tx1"/>
                </a:solidFill>
                <a:latin typeface="Courier New" panose="02070309020205020404" pitchFamily="49" charset="0"/>
                <a:cs typeface="Courier New" panose="02070309020205020404" pitchFamily="49" charset="0"/>
              </a:rPr>
            </a:b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throw new</a:t>
            </a:r>
            <a:r>
              <a:rPr lang="en-US"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err="1">
                <a:solidFill>
                  <a:srgbClr val="FF0000"/>
                </a:solidFill>
                <a:latin typeface="Courier New" panose="02070309020205020404" pitchFamily="49" charset="0"/>
                <a:cs typeface="Courier New" panose="02070309020205020404" pitchFamily="49" charset="0"/>
              </a:rPr>
              <a:t>EmptyStackException</a:t>
            </a:r>
            <a:br>
              <a:rPr lang="en-US" altLang="ru-RU" sz="2000" b="1" dirty="0">
                <a:solidFill>
                  <a:schemeClr val="hlink"/>
                </a:solidFill>
                <a:latin typeface="Courier New" panose="02070309020205020404" pitchFamily="49" charset="0"/>
                <a:cs typeface="Courier New" panose="02070309020205020404" pitchFamily="49" charset="0"/>
              </a:rPr>
            </a:br>
            <a:r>
              <a:rPr lang="en-US" altLang="ru-RU" sz="2000" b="1" dirty="0">
                <a:solidFill>
                  <a:schemeClr val="hlink"/>
                </a:solidFill>
                <a:latin typeface="Courier New" panose="02070309020205020404" pitchFamily="49" charset="0"/>
                <a:cs typeface="Courier New" panose="02070309020205020404" pitchFamily="49" charset="0"/>
              </a:rPr>
              <a:t>				</a:t>
            </a:r>
            <a:r>
              <a:rPr lang="en-US" altLang="ru-RU" sz="2000" b="1" dirty="0">
                <a:solidFill>
                  <a:schemeClr val="tx1"/>
                </a:solidFill>
                <a:latin typeface="Courier New" panose="02070309020205020404" pitchFamily="49" charset="0"/>
                <a:cs typeface="Courier New" panose="02070309020205020404" pitchFamily="49" charset="0"/>
              </a:rPr>
              <a:t>(</a:t>
            </a:r>
            <a:r>
              <a:rPr lang="en-US" altLang="en-US" sz="2000" b="1" dirty="0">
                <a:solidFill>
                  <a:schemeClr val="tx1"/>
                </a:solidFill>
                <a:latin typeface="Courier New" panose="02070309020205020404" pitchFamily="49" charset="0"/>
                <a:cs typeface="Courier New" panose="02070309020205020404" pitchFamily="49" charset="0"/>
              </a:rPr>
              <a:t>“</a:t>
            </a:r>
            <a:r>
              <a:rPr lang="en-US" altLang="ja-JP" sz="2000" b="1" dirty="0">
                <a:solidFill>
                  <a:schemeClr val="accent2"/>
                </a:solidFill>
                <a:latin typeface="Courier New" panose="02070309020205020404" pitchFamily="49" charset="0"/>
                <a:cs typeface="Courier New" panose="02070309020205020404" pitchFamily="49" charset="0"/>
              </a:rPr>
              <a:t>Empty stack: cannot pop</a:t>
            </a:r>
            <a:r>
              <a:rPr lang="en-US" altLang="en-US" sz="2000" b="1" dirty="0">
                <a:solidFill>
                  <a:schemeClr val="tx1"/>
                </a:solidFill>
                <a:latin typeface="Courier New" panose="02070309020205020404" pitchFamily="49" charset="0"/>
                <a:cs typeface="Courier New" panose="02070309020205020404" pitchFamily="49" charset="0"/>
              </a:rPr>
              <a:t>”</a:t>
            </a:r>
            <a:r>
              <a:rPr lang="en-US" altLang="ja-JP" sz="2000" b="1" dirty="0">
                <a:solidFill>
                  <a:schemeClr val="tx1"/>
                </a:solidFill>
                <a:latin typeface="Courier New" panose="02070309020205020404" pitchFamily="49" charset="0"/>
                <a:cs typeface="Courier New" panose="02070309020205020404" pitchFamily="49" charset="0"/>
              </a:rPr>
              <a:t>);</a:t>
            </a:r>
            <a:br>
              <a:rPr lang="en-US" altLang="ja-JP" sz="2000" b="1" dirty="0">
                <a:solidFill>
                  <a:schemeClr val="tx2"/>
                </a:solidFill>
                <a:latin typeface="Courier New" panose="02070309020205020404" pitchFamily="49" charset="0"/>
                <a:cs typeface="Courier New" panose="02070309020205020404" pitchFamily="49" charset="0"/>
              </a:rPr>
            </a:br>
            <a:r>
              <a:rPr lang="en-US" altLang="ja-JP" sz="2000" b="1" dirty="0">
                <a:solidFill>
                  <a:schemeClr val="tx2"/>
                </a:solidFill>
                <a:latin typeface="Courier New" panose="02070309020205020404" pitchFamily="49" charset="0"/>
                <a:cs typeface="Courier New" panose="02070309020205020404" pitchFamily="49" charset="0"/>
              </a:rPr>
              <a:t>		</a:t>
            </a:r>
            <a:r>
              <a:rPr lang="en-US" altLang="ja-JP" sz="2000" b="1" dirty="0">
                <a:solidFill>
                  <a:schemeClr val="tx1"/>
                </a:solidFill>
                <a:latin typeface="Courier New" panose="02070309020205020404" pitchFamily="49" charset="0"/>
                <a:cs typeface="Courier New" panose="02070309020205020404" pitchFamily="49" charset="0"/>
              </a:rPr>
              <a:t>Object temp = S[top];</a:t>
            </a:r>
            <a:br>
              <a:rPr lang="en-US" altLang="ja-JP" sz="2000" b="1" dirty="0">
                <a:solidFill>
                  <a:schemeClr val="tx1"/>
                </a:solidFill>
                <a:latin typeface="Courier New" panose="02070309020205020404" pitchFamily="49" charset="0"/>
                <a:cs typeface="Courier New" panose="02070309020205020404" pitchFamily="49" charset="0"/>
              </a:rPr>
            </a:br>
            <a:r>
              <a:rPr lang="en-US" altLang="ja-JP" sz="2000" b="1" dirty="0">
                <a:solidFill>
                  <a:srgbClr val="008000"/>
                </a:solidFill>
                <a:latin typeface="Courier New" panose="02070309020205020404" pitchFamily="49" charset="0"/>
                <a:cs typeface="Courier New" panose="02070309020205020404" pitchFamily="49" charset="0"/>
              </a:rPr>
              <a:t>		// </a:t>
            </a:r>
            <a:r>
              <a:rPr lang="ru-RU" altLang="ja-JP" sz="2000" b="1" dirty="0">
                <a:solidFill>
                  <a:srgbClr val="008000"/>
                </a:solidFill>
                <a:latin typeface="Courier New" panose="02070309020205020404" pitchFamily="49" charset="0"/>
                <a:cs typeface="Courier New" panose="02070309020205020404" pitchFamily="49" charset="0"/>
              </a:rPr>
              <a:t>облегчает сбор мусора</a:t>
            </a:r>
            <a:r>
              <a:rPr lang="en-US" altLang="ja-JP" sz="2000" b="1" dirty="0">
                <a:solidFill>
                  <a:schemeClr val="tx1"/>
                </a:solidFill>
                <a:latin typeface="Courier New" panose="02070309020205020404" pitchFamily="49" charset="0"/>
                <a:cs typeface="Courier New" panose="02070309020205020404" pitchFamily="49" charset="0"/>
              </a:rPr>
              <a:t>		</a:t>
            </a:r>
            <a:endParaRPr lang="ru-RU" altLang="ja-JP" sz="2000" b="1" dirty="0">
              <a:solidFill>
                <a:schemeClr val="tx1"/>
              </a:solidFill>
              <a:latin typeface="Courier New" panose="02070309020205020404" pitchFamily="49" charset="0"/>
              <a:cs typeface="Courier New" panose="02070309020205020404" pitchFamily="49" charset="0"/>
            </a:endParaRPr>
          </a:p>
          <a:p>
            <a:pPr eaLnBrk="1" hangingPunct="1">
              <a:spcBef>
                <a:spcPct val="50000"/>
              </a:spcBef>
            </a:pPr>
            <a:r>
              <a:rPr lang="ru-RU" altLang="ru-RU" sz="2000" b="1" dirty="0">
                <a:solidFill>
                  <a:schemeClr val="tx1"/>
                </a:solidFill>
                <a:latin typeface="Courier New" panose="02070309020205020404" pitchFamily="49" charset="0"/>
                <a:cs typeface="Courier New" panose="02070309020205020404" pitchFamily="49" charset="0"/>
              </a:rPr>
              <a:t>       </a:t>
            </a:r>
            <a:r>
              <a:rPr lang="en-US" altLang="ru-RU" sz="2000" b="1" dirty="0">
                <a:solidFill>
                  <a:schemeClr val="tx1"/>
                </a:solidFill>
                <a:latin typeface="Courier New" panose="02070309020205020404" pitchFamily="49" charset="0"/>
                <a:cs typeface="Courier New" panose="02070309020205020404" pitchFamily="49" charset="0"/>
              </a:rPr>
              <a:t>S[top] =</a:t>
            </a:r>
            <a:r>
              <a:rPr lang="en-US" altLang="ru-RU" sz="2000" b="1" dirty="0">
                <a:solidFill>
                  <a:schemeClr val="tx2"/>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null</a:t>
            </a:r>
            <a:r>
              <a:rPr lang="en-US" altLang="ru-RU" sz="2000" b="1" dirty="0">
                <a:solidFill>
                  <a:schemeClr val="tx1"/>
                </a:solidFill>
                <a:latin typeface="Courier New" panose="02070309020205020404" pitchFamily="49" charset="0"/>
                <a:cs typeface="Courier New" panose="02070309020205020404" pitchFamily="49" charset="0"/>
              </a:rPr>
              <a:t>;</a:t>
            </a:r>
            <a:br>
              <a:rPr lang="en-US" altLang="ru-RU" sz="2000" b="1" dirty="0">
                <a:solidFill>
                  <a:schemeClr val="tx1"/>
                </a:solidFill>
                <a:latin typeface="Courier New" panose="02070309020205020404" pitchFamily="49" charset="0"/>
                <a:cs typeface="Courier New" panose="02070309020205020404" pitchFamily="49" charset="0"/>
              </a:rPr>
            </a:br>
            <a:r>
              <a:rPr lang="en-US" altLang="ru-RU" sz="2000" b="1" dirty="0">
                <a:solidFill>
                  <a:schemeClr val="tx1"/>
                </a:solidFill>
                <a:latin typeface="Courier New" panose="02070309020205020404" pitchFamily="49" charset="0"/>
                <a:cs typeface="Courier New" panose="02070309020205020404" pitchFamily="49" charset="0"/>
              </a:rPr>
              <a:t>		top = top – 1;</a:t>
            </a:r>
            <a:br>
              <a:rPr lang="en-US" altLang="ru-RU" sz="2000" b="1" dirty="0">
                <a:solidFill>
                  <a:schemeClr val="tx2"/>
                </a:solidFill>
                <a:latin typeface="Courier New" panose="02070309020205020404" pitchFamily="49" charset="0"/>
                <a:cs typeface="Courier New" panose="02070309020205020404" pitchFamily="49" charset="0"/>
              </a:rPr>
            </a:br>
            <a:r>
              <a:rPr lang="en-US" altLang="ru-RU" sz="2000" b="1" dirty="0">
                <a:solidFill>
                  <a:schemeClr val="tx2"/>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return</a:t>
            </a:r>
            <a:r>
              <a:rPr lang="en-US" altLang="ru-RU" sz="2000" b="1" dirty="0">
                <a:solidFill>
                  <a:schemeClr val="tx2"/>
                </a:solidFill>
                <a:latin typeface="Courier New" panose="02070309020205020404" pitchFamily="49" charset="0"/>
                <a:cs typeface="Courier New" panose="02070309020205020404" pitchFamily="49" charset="0"/>
              </a:rPr>
              <a:t> </a:t>
            </a:r>
            <a:r>
              <a:rPr lang="en-US" altLang="ru-RU" sz="2000" b="1" dirty="0">
                <a:solidFill>
                  <a:schemeClr val="tx1"/>
                </a:solidFill>
                <a:latin typeface="Courier New" panose="02070309020205020404" pitchFamily="49" charset="0"/>
                <a:cs typeface="Courier New" panose="02070309020205020404" pitchFamily="49" charset="0"/>
              </a:rPr>
              <a:t>temp;</a:t>
            </a:r>
            <a:br>
              <a:rPr lang="en-US" altLang="ru-RU" sz="2000" b="1" dirty="0">
                <a:solidFill>
                  <a:schemeClr val="tx2"/>
                </a:solidFill>
                <a:latin typeface="Courier New" panose="02070309020205020404" pitchFamily="49" charset="0"/>
                <a:cs typeface="Courier New" panose="02070309020205020404" pitchFamily="49" charset="0"/>
              </a:rPr>
            </a:br>
            <a:r>
              <a:rPr lang="en-US" altLang="ru-RU" sz="2000" b="1" dirty="0">
                <a:solidFill>
                  <a:schemeClr val="tx2"/>
                </a:solidFill>
                <a:latin typeface="Courier New" panose="02070309020205020404" pitchFamily="49" charset="0"/>
                <a:cs typeface="Courier New" panose="02070309020205020404" pitchFamily="49" charset="0"/>
              </a:rPr>
              <a:t> </a:t>
            </a:r>
            <a:r>
              <a:rPr lang="en-US" altLang="ru-RU" sz="2000" b="1" dirty="0">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96540365"/>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Footer Placeholder 4"/>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ru-RU" altLang="ru-RU" dirty="0"/>
              <a:t>Стек</a:t>
            </a:r>
            <a:endParaRPr lang="en-US" altLang="ru-RU" dirty="0"/>
          </a:p>
        </p:txBody>
      </p:sp>
      <p:sp>
        <p:nvSpPr>
          <p:cNvPr id="78850" name="Slide Number Placeholder 5"/>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995D8EE9-0A09-274B-9E9B-73D17E83B3C3}" type="slidenum">
              <a:rPr lang="en-US" altLang="ru-RU"/>
              <a:pPr eaLnBrk="1" hangingPunct="1"/>
              <a:t>43</a:t>
            </a:fld>
            <a:endParaRPr lang="en-US" altLang="ru-RU"/>
          </a:p>
        </p:txBody>
      </p:sp>
      <p:sp>
        <p:nvSpPr>
          <p:cNvPr id="78851" name="Rectangle 2"/>
          <p:cNvSpPr>
            <a:spLocks noGrp="1" noChangeArrowheads="1"/>
          </p:cNvSpPr>
          <p:nvPr>
            <p:ph type="title"/>
          </p:nvPr>
        </p:nvSpPr>
        <p:spPr bwMode="auto">
          <a:xfrm>
            <a:off x="327025" y="274638"/>
            <a:ext cx="8359775" cy="51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4000" dirty="0">
                <a:ea typeface="ＭＳ Ｐゴシック" charset="-128"/>
              </a:rPr>
              <a:t>Стек на основе связанного списка </a:t>
            </a:r>
            <a:endParaRPr lang="en-US" altLang="ru-RU" sz="4000" dirty="0">
              <a:ea typeface="ＭＳ Ｐゴシック" charset="-128"/>
            </a:endParaRPr>
          </a:p>
        </p:txBody>
      </p:sp>
      <p:sp>
        <p:nvSpPr>
          <p:cNvPr id="78852" name="Rectangle 3" descr="Rectangle: Click to edit Master text styles&#10;Second level&#10;Third level&#10;Fourth level&#10;Fifth level"/>
          <p:cNvSpPr>
            <a:spLocks noGrp="1" noChangeArrowheads="1"/>
          </p:cNvSpPr>
          <p:nvPr>
            <p:ph type="body" idx="1"/>
          </p:nvPr>
        </p:nvSpPr>
        <p:spPr bwMode="auto">
          <a:xfrm>
            <a:off x="444137" y="1060451"/>
            <a:ext cx="8166463" cy="236854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2400" dirty="0">
                <a:ea typeface="ＭＳ Ｐゴシック" charset="-128"/>
              </a:rPr>
              <a:t>Мы можем реализовать стек в виде односвязного списка</a:t>
            </a:r>
          </a:p>
          <a:p>
            <a:r>
              <a:rPr lang="ru-RU" altLang="ru-RU" sz="2400" dirty="0">
                <a:ea typeface="ＭＳ Ｐゴシック" charset="-128"/>
              </a:rPr>
              <a:t>Верхний элемент (верхушка стека) хранится в первом узле списка</a:t>
            </a:r>
          </a:p>
          <a:p>
            <a:r>
              <a:rPr lang="ru-RU" altLang="ru-RU" sz="2400" b="1" i="1" dirty="0">
                <a:latin typeface="Times New Roman" charset="0"/>
                <a:ea typeface="ＭＳ Ｐゴシック" charset="-128"/>
              </a:rPr>
              <a:t>Используемое пространство - </a:t>
            </a:r>
            <a:r>
              <a:rPr lang="en-US" altLang="ru-RU" sz="2400" b="1" i="1" dirty="0">
                <a:latin typeface="Times New Roman" charset="0"/>
                <a:ea typeface="ＭＳ Ｐゴシック" charset="-128"/>
              </a:rPr>
              <a:t>O</a:t>
            </a:r>
            <a:r>
              <a:rPr lang="en-US" altLang="ru-RU" sz="2400" dirty="0">
                <a:latin typeface="Times New Roman" charset="0"/>
                <a:ea typeface="ＭＳ Ｐゴシック" charset="-128"/>
              </a:rPr>
              <a:t>(</a:t>
            </a:r>
            <a:r>
              <a:rPr lang="en-US" altLang="ru-RU" sz="2400" b="1" i="1" dirty="0">
                <a:latin typeface="Times New Roman" charset="0"/>
                <a:ea typeface="ＭＳ Ｐゴシック" charset="-128"/>
              </a:rPr>
              <a:t>n</a:t>
            </a:r>
            <a:r>
              <a:rPr lang="en-US" altLang="ru-RU" sz="2400" dirty="0">
                <a:latin typeface="Times New Roman" charset="0"/>
                <a:ea typeface="ＭＳ Ｐゴシック" charset="-128"/>
              </a:rPr>
              <a:t>)</a:t>
            </a:r>
            <a:r>
              <a:rPr lang="is-IS" altLang="ru-RU" sz="2000" dirty="0">
                <a:ea typeface="ＭＳ Ｐゴシック" charset="-128"/>
              </a:rPr>
              <a:t> </a:t>
            </a:r>
            <a:r>
              <a:rPr lang="ru-RU" altLang="ru-RU" sz="2000" dirty="0">
                <a:ea typeface="ＭＳ Ｐゴシック" charset="-128"/>
              </a:rPr>
              <a:t>и </a:t>
            </a:r>
            <a:r>
              <a:rPr lang="is-IS" altLang="ru-RU" sz="2000" dirty="0">
                <a:ea typeface="ＭＳ Ｐゴシック" charset="-128"/>
              </a:rPr>
              <a:t>каждая операция стека </a:t>
            </a:r>
            <a:r>
              <a:rPr lang="ru-RU" altLang="ru-RU" sz="2000" dirty="0">
                <a:ea typeface="ＭＳ Ｐゴシック" charset="-128"/>
              </a:rPr>
              <a:t>над </a:t>
            </a:r>
            <a:r>
              <a:rPr lang="is-IS" altLang="ru-RU" sz="2000" dirty="0">
                <a:ea typeface="ＭＳ Ｐゴシック" charset="-128"/>
              </a:rPr>
              <a:t>AT</a:t>
            </a:r>
            <a:r>
              <a:rPr lang="ru-RU" altLang="ru-RU" sz="2000" dirty="0">
                <a:ea typeface="ＭＳ Ｐゴシック" charset="-128"/>
              </a:rPr>
              <a:t>Д</a:t>
            </a:r>
            <a:r>
              <a:rPr lang="is-IS" altLang="ru-RU" sz="2000" dirty="0">
                <a:ea typeface="ＭＳ Ｐゴシック" charset="-128"/>
              </a:rPr>
              <a:t> занимает </a:t>
            </a:r>
            <a:r>
              <a:rPr lang="ru-RU" altLang="ru-RU" sz="2000" dirty="0">
                <a:ea typeface="ＭＳ Ｐゴシック" charset="-128"/>
              </a:rPr>
              <a:t>в</a:t>
            </a:r>
            <a:r>
              <a:rPr lang="is-IS" altLang="ru-RU" sz="2000" dirty="0">
                <a:ea typeface="ＭＳ Ｐゴシック" charset="-128"/>
              </a:rPr>
              <a:t>ремя</a:t>
            </a:r>
            <a:r>
              <a:rPr lang="ru-RU" altLang="ru-RU" sz="2000" dirty="0">
                <a:ea typeface="ＭＳ Ｐゴシック" charset="-128"/>
              </a:rPr>
              <a:t> </a:t>
            </a:r>
            <a:r>
              <a:rPr lang="is-IS" altLang="ru-RU" sz="2400" b="1" i="1" dirty="0">
                <a:latin typeface="Times New Roman" charset="0"/>
                <a:ea typeface="ＭＳ Ｐゴシック" charset="-128"/>
              </a:rPr>
              <a:t>O (1)</a:t>
            </a:r>
            <a:r>
              <a:rPr lang="is-IS" altLang="ru-RU" sz="2000" dirty="0">
                <a:ea typeface="ＭＳ Ｐゴシック" charset="-128"/>
              </a:rPr>
              <a:t> </a:t>
            </a:r>
            <a:endParaRPr lang="en-US" altLang="ru-RU" sz="2000" dirty="0">
              <a:ea typeface="ＭＳ Ｐゴシック" charset="-128"/>
            </a:endParaRPr>
          </a:p>
        </p:txBody>
      </p:sp>
      <p:sp>
        <p:nvSpPr>
          <p:cNvPr id="72708" name="Rectangle 4"/>
          <p:cNvSpPr>
            <a:spLocks noChangeArrowheads="1"/>
          </p:cNvSpPr>
          <p:nvPr/>
        </p:nvSpPr>
        <p:spPr bwMode="auto">
          <a:xfrm>
            <a:off x="1828800" y="4152900"/>
            <a:ext cx="536575" cy="536575"/>
          </a:xfrm>
          <a:prstGeom prst="rect">
            <a:avLst/>
          </a:prstGeom>
          <a:solidFill>
            <a:schemeClr val="accent1"/>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09" name="Rectangle 5"/>
          <p:cNvSpPr>
            <a:spLocks noChangeArrowheads="1"/>
          </p:cNvSpPr>
          <p:nvPr/>
        </p:nvSpPr>
        <p:spPr bwMode="auto">
          <a:xfrm>
            <a:off x="2365375" y="4152900"/>
            <a:ext cx="538163" cy="536575"/>
          </a:xfrm>
          <a:prstGeom prst="rect">
            <a:avLst/>
          </a:prstGeom>
          <a:solidFill>
            <a:schemeClr val="accent1"/>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10" name="Line 6"/>
          <p:cNvSpPr>
            <a:spLocks noChangeShapeType="1"/>
          </p:cNvSpPr>
          <p:nvPr/>
        </p:nvSpPr>
        <p:spPr bwMode="auto">
          <a:xfrm>
            <a:off x="2097088" y="4421188"/>
            <a:ext cx="1587" cy="806450"/>
          </a:xfrm>
          <a:prstGeom prst="line">
            <a:avLst/>
          </a:prstGeom>
          <a:noFill/>
          <a:ln w="28575">
            <a:solidFill>
              <a:schemeClr val="tx2"/>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buFont typeface="Symbol" charset="0"/>
              <a:buNone/>
              <a:defRPr/>
            </a:pPr>
            <a:endParaRPr lang="en-US">
              <a:ea typeface="ＭＳ Ｐゴシック" charset="0"/>
              <a:cs typeface="ＭＳ Ｐゴシック" charset="0"/>
            </a:endParaRPr>
          </a:p>
        </p:txBody>
      </p:sp>
      <p:sp>
        <p:nvSpPr>
          <p:cNvPr id="72711" name="Line 7"/>
          <p:cNvSpPr>
            <a:spLocks noChangeShapeType="1"/>
          </p:cNvSpPr>
          <p:nvPr/>
        </p:nvSpPr>
        <p:spPr bwMode="auto">
          <a:xfrm flipV="1">
            <a:off x="2633663" y="4421188"/>
            <a:ext cx="806450" cy="1587"/>
          </a:xfrm>
          <a:prstGeom prst="line">
            <a:avLst/>
          </a:prstGeom>
          <a:noFill/>
          <a:ln w="28575">
            <a:solidFill>
              <a:schemeClr val="tx1"/>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buFont typeface="Symbol" charset="0"/>
              <a:buNone/>
              <a:defRPr/>
            </a:pPr>
            <a:endParaRPr lang="en-US">
              <a:ea typeface="ＭＳ Ｐゴシック" charset="0"/>
              <a:cs typeface="ＭＳ Ｐゴシック" charset="0"/>
            </a:endParaRPr>
          </a:p>
        </p:txBody>
      </p:sp>
      <p:sp>
        <p:nvSpPr>
          <p:cNvPr id="72712" name="Rectangle 8"/>
          <p:cNvSpPr>
            <a:spLocks noChangeArrowheads="1"/>
          </p:cNvSpPr>
          <p:nvPr/>
        </p:nvSpPr>
        <p:spPr bwMode="auto">
          <a:xfrm>
            <a:off x="3440113" y="4152900"/>
            <a:ext cx="536575" cy="536575"/>
          </a:xfrm>
          <a:prstGeom prst="rect">
            <a:avLst/>
          </a:prstGeom>
          <a:solidFill>
            <a:schemeClr val="accent1"/>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13" name="Rectangle 9"/>
          <p:cNvSpPr>
            <a:spLocks noChangeArrowheads="1"/>
          </p:cNvSpPr>
          <p:nvPr/>
        </p:nvSpPr>
        <p:spPr bwMode="auto">
          <a:xfrm>
            <a:off x="3976688" y="4152900"/>
            <a:ext cx="536575" cy="536575"/>
          </a:xfrm>
          <a:prstGeom prst="rect">
            <a:avLst/>
          </a:prstGeom>
          <a:solidFill>
            <a:schemeClr val="accent1"/>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14" name="Line 10"/>
          <p:cNvSpPr>
            <a:spLocks noChangeShapeType="1"/>
          </p:cNvSpPr>
          <p:nvPr/>
        </p:nvSpPr>
        <p:spPr bwMode="auto">
          <a:xfrm flipV="1">
            <a:off x="4244975" y="4421188"/>
            <a:ext cx="806450" cy="1587"/>
          </a:xfrm>
          <a:prstGeom prst="line">
            <a:avLst/>
          </a:prstGeom>
          <a:noFill/>
          <a:ln w="28575">
            <a:solidFill>
              <a:schemeClr val="tx1"/>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buFont typeface="Symbol" charset="0"/>
              <a:buNone/>
              <a:defRPr/>
            </a:pPr>
            <a:endParaRPr lang="en-US">
              <a:ea typeface="ＭＳ Ｐゴシック" charset="0"/>
              <a:cs typeface="ＭＳ Ｐゴシック" charset="0"/>
            </a:endParaRPr>
          </a:p>
        </p:txBody>
      </p:sp>
      <p:sp>
        <p:nvSpPr>
          <p:cNvPr id="72715" name="Rectangle 11"/>
          <p:cNvSpPr>
            <a:spLocks noChangeArrowheads="1"/>
          </p:cNvSpPr>
          <p:nvPr/>
        </p:nvSpPr>
        <p:spPr bwMode="auto">
          <a:xfrm>
            <a:off x="5051425" y="4152900"/>
            <a:ext cx="536575" cy="536575"/>
          </a:xfrm>
          <a:prstGeom prst="rect">
            <a:avLst/>
          </a:prstGeom>
          <a:solidFill>
            <a:schemeClr val="accent1"/>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16" name="Rectangle 12"/>
          <p:cNvSpPr>
            <a:spLocks noChangeArrowheads="1"/>
          </p:cNvSpPr>
          <p:nvPr/>
        </p:nvSpPr>
        <p:spPr bwMode="auto">
          <a:xfrm>
            <a:off x="5588000" y="4152900"/>
            <a:ext cx="536575" cy="536575"/>
          </a:xfrm>
          <a:prstGeom prst="rect">
            <a:avLst/>
          </a:prstGeom>
          <a:solidFill>
            <a:schemeClr val="accent1"/>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17" name="Line 13"/>
          <p:cNvSpPr>
            <a:spLocks noChangeShapeType="1"/>
          </p:cNvSpPr>
          <p:nvPr/>
        </p:nvSpPr>
        <p:spPr bwMode="auto">
          <a:xfrm flipV="1">
            <a:off x="5856288" y="4421188"/>
            <a:ext cx="806450" cy="1587"/>
          </a:xfrm>
          <a:prstGeom prst="line">
            <a:avLst/>
          </a:prstGeom>
          <a:noFill/>
          <a:ln w="28575">
            <a:solidFill>
              <a:schemeClr val="tx1"/>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buFont typeface="Symbol" charset="0"/>
              <a:buNone/>
              <a:defRPr/>
            </a:pPr>
            <a:endParaRPr lang="en-US">
              <a:ea typeface="ＭＳ Ｐゴシック" charset="0"/>
              <a:cs typeface="ＭＳ Ｐゴシック" charset="0"/>
            </a:endParaRPr>
          </a:p>
        </p:txBody>
      </p:sp>
      <p:sp>
        <p:nvSpPr>
          <p:cNvPr id="72718" name="Rectangle 14"/>
          <p:cNvSpPr>
            <a:spLocks noChangeArrowheads="1"/>
          </p:cNvSpPr>
          <p:nvPr/>
        </p:nvSpPr>
        <p:spPr bwMode="auto">
          <a:xfrm>
            <a:off x="6662738" y="4152900"/>
            <a:ext cx="536575" cy="536575"/>
          </a:xfrm>
          <a:prstGeom prst="rect">
            <a:avLst/>
          </a:prstGeom>
          <a:solidFill>
            <a:schemeClr val="accent1"/>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19" name="Rectangle 15"/>
          <p:cNvSpPr>
            <a:spLocks noChangeArrowheads="1"/>
          </p:cNvSpPr>
          <p:nvPr/>
        </p:nvSpPr>
        <p:spPr bwMode="auto">
          <a:xfrm>
            <a:off x="7199313" y="4152900"/>
            <a:ext cx="536575" cy="536575"/>
          </a:xfrm>
          <a:prstGeom prst="rect">
            <a:avLst/>
          </a:prstGeom>
          <a:solidFill>
            <a:schemeClr val="accent1"/>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20" name="Line 16"/>
          <p:cNvSpPr>
            <a:spLocks noChangeShapeType="1"/>
          </p:cNvSpPr>
          <p:nvPr/>
        </p:nvSpPr>
        <p:spPr bwMode="auto">
          <a:xfrm flipV="1">
            <a:off x="7467600" y="4421188"/>
            <a:ext cx="806450" cy="1587"/>
          </a:xfrm>
          <a:prstGeom prst="line">
            <a:avLst/>
          </a:prstGeom>
          <a:noFill/>
          <a:ln w="28575">
            <a:solidFill>
              <a:schemeClr val="tx1"/>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buFont typeface="Symbol" charset="0"/>
              <a:buNone/>
              <a:defRPr/>
            </a:pPr>
            <a:endParaRPr lang="en-US">
              <a:ea typeface="ＭＳ Ｐゴシック" charset="0"/>
              <a:cs typeface="ＭＳ Ｐゴシック" charset="0"/>
            </a:endParaRPr>
          </a:p>
        </p:txBody>
      </p:sp>
      <p:sp>
        <p:nvSpPr>
          <p:cNvPr id="72721" name="Line 17"/>
          <p:cNvSpPr>
            <a:spLocks noChangeShapeType="1"/>
          </p:cNvSpPr>
          <p:nvPr/>
        </p:nvSpPr>
        <p:spPr bwMode="auto">
          <a:xfrm>
            <a:off x="3708400" y="4421188"/>
            <a:ext cx="1588" cy="806450"/>
          </a:xfrm>
          <a:prstGeom prst="line">
            <a:avLst/>
          </a:prstGeom>
          <a:noFill/>
          <a:ln w="28575">
            <a:solidFill>
              <a:schemeClr val="tx2"/>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buFont typeface="Symbol" charset="0"/>
              <a:buNone/>
              <a:defRPr/>
            </a:pPr>
            <a:endParaRPr lang="en-US">
              <a:ea typeface="ＭＳ Ｐゴシック" charset="0"/>
              <a:cs typeface="ＭＳ Ｐゴシック" charset="0"/>
            </a:endParaRPr>
          </a:p>
        </p:txBody>
      </p:sp>
      <p:sp>
        <p:nvSpPr>
          <p:cNvPr id="72722" name="Line 18"/>
          <p:cNvSpPr>
            <a:spLocks noChangeShapeType="1"/>
          </p:cNvSpPr>
          <p:nvPr/>
        </p:nvSpPr>
        <p:spPr bwMode="auto">
          <a:xfrm>
            <a:off x="5319713" y="4421188"/>
            <a:ext cx="1587" cy="806450"/>
          </a:xfrm>
          <a:prstGeom prst="line">
            <a:avLst/>
          </a:prstGeom>
          <a:noFill/>
          <a:ln w="28575">
            <a:solidFill>
              <a:schemeClr val="tx2"/>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buFont typeface="Symbol" charset="0"/>
              <a:buNone/>
              <a:defRPr/>
            </a:pPr>
            <a:endParaRPr lang="en-US">
              <a:ea typeface="ＭＳ Ｐゴシック" charset="0"/>
              <a:cs typeface="ＭＳ Ｐゴシック" charset="0"/>
            </a:endParaRPr>
          </a:p>
        </p:txBody>
      </p:sp>
      <p:sp>
        <p:nvSpPr>
          <p:cNvPr id="72723" name="Line 19"/>
          <p:cNvSpPr>
            <a:spLocks noChangeShapeType="1"/>
          </p:cNvSpPr>
          <p:nvPr/>
        </p:nvSpPr>
        <p:spPr bwMode="auto">
          <a:xfrm>
            <a:off x="6931025" y="4421188"/>
            <a:ext cx="1588" cy="806450"/>
          </a:xfrm>
          <a:prstGeom prst="line">
            <a:avLst/>
          </a:prstGeom>
          <a:noFill/>
          <a:ln w="28575">
            <a:solidFill>
              <a:schemeClr val="tx2"/>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buFont typeface="Symbol" charset="0"/>
              <a:buNone/>
              <a:defRPr/>
            </a:pPr>
            <a:endParaRPr lang="en-US">
              <a:ea typeface="ＭＳ Ｐゴシック" charset="0"/>
              <a:cs typeface="ＭＳ Ｐゴシック" charset="0"/>
            </a:endParaRPr>
          </a:p>
        </p:txBody>
      </p:sp>
      <p:sp>
        <p:nvSpPr>
          <p:cNvPr id="72724" name="Text Box 20"/>
          <p:cNvSpPr txBox="1">
            <a:spLocks noChangeArrowheads="1"/>
          </p:cNvSpPr>
          <p:nvPr/>
        </p:nvSpPr>
        <p:spPr bwMode="auto">
          <a:xfrm>
            <a:off x="8226425" y="4246563"/>
            <a:ext cx="3937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Symbol" charset="0"/>
              <a:buNone/>
              <a:defRPr/>
            </a:pPr>
            <a:r>
              <a:rPr lang="en-US" sz="2000" b="1">
                <a:ea typeface="ＭＳ Ｐゴシック" charset="0"/>
                <a:cs typeface="ＭＳ Ｐゴシック" charset="0"/>
                <a:sym typeface="Symbol" charset="0"/>
              </a:rPr>
              <a:t></a:t>
            </a:r>
            <a:endParaRPr lang="en-US" sz="2000" b="1">
              <a:ea typeface="ＭＳ Ｐゴシック" charset="0"/>
              <a:cs typeface="ＭＳ Ｐゴシック" charset="0"/>
            </a:endParaRPr>
          </a:p>
        </p:txBody>
      </p:sp>
      <p:sp>
        <p:nvSpPr>
          <p:cNvPr id="72725" name="Text Box 21"/>
          <p:cNvSpPr txBox="1">
            <a:spLocks noChangeArrowheads="1"/>
          </p:cNvSpPr>
          <p:nvPr/>
        </p:nvSpPr>
        <p:spPr bwMode="auto">
          <a:xfrm>
            <a:off x="885825" y="4191000"/>
            <a:ext cx="2682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Symbol" charset="0"/>
              <a:buNone/>
              <a:defRPr/>
            </a:pPr>
            <a:r>
              <a:rPr lang="en-US" b="1" i="1">
                <a:latin typeface="Times New Roman" charset="0"/>
                <a:ea typeface="ＭＳ Ｐゴシック" charset="0"/>
                <a:cs typeface="ＭＳ Ｐゴシック" charset="0"/>
              </a:rPr>
              <a:t>t</a:t>
            </a:r>
          </a:p>
        </p:txBody>
      </p:sp>
      <p:sp>
        <p:nvSpPr>
          <p:cNvPr id="72726" name="Line 22"/>
          <p:cNvSpPr>
            <a:spLocks noChangeShapeType="1"/>
          </p:cNvSpPr>
          <p:nvPr/>
        </p:nvSpPr>
        <p:spPr bwMode="auto">
          <a:xfrm flipV="1">
            <a:off x="1219200" y="4457700"/>
            <a:ext cx="577850" cy="1588"/>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buFont typeface="Symbol" charset="0"/>
              <a:buNone/>
              <a:defRPr/>
            </a:pPr>
            <a:endParaRPr lang="en-US">
              <a:ea typeface="ＭＳ Ｐゴシック" charset="0"/>
              <a:cs typeface="ＭＳ Ｐゴシック" charset="0"/>
            </a:endParaRPr>
          </a:p>
        </p:txBody>
      </p:sp>
      <p:pic>
        <p:nvPicPr>
          <p:cNvPr id="72727"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5264150"/>
            <a:ext cx="685800" cy="835025"/>
          </a:xfrm>
          <a:prstGeom prst="rect">
            <a:avLst/>
          </a:prstGeom>
          <a:solidFill>
            <a:schemeClr val="folHlink"/>
          </a:solidFill>
          <a:ln w="19050">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2728"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850" y="5264150"/>
            <a:ext cx="685800" cy="803275"/>
          </a:xfrm>
          <a:prstGeom prst="rect">
            <a:avLst/>
          </a:prstGeom>
          <a:solidFill>
            <a:schemeClr val="folHlink"/>
          </a:solidFill>
          <a:ln w="19050">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2729"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825" y="5264150"/>
            <a:ext cx="685800" cy="612775"/>
          </a:xfrm>
          <a:prstGeom prst="rect">
            <a:avLst/>
          </a:prstGeom>
          <a:solidFill>
            <a:schemeClr val="folHlink"/>
          </a:solidFill>
          <a:ln w="19050">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273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1100" y="5264150"/>
            <a:ext cx="685800" cy="663575"/>
          </a:xfrm>
          <a:prstGeom prst="rect">
            <a:avLst/>
          </a:prstGeom>
          <a:solidFill>
            <a:schemeClr val="folHlink"/>
          </a:solidFill>
          <a:ln w="19050">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2731" name="AutoShape 27"/>
          <p:cNvSpPr>
            <a:spLocks noChangeArrowheads="1"/>
          </p:cNvSpPr>
          <p:nvPr/>
        </p:nvSpPr>
        <p:spPr bwMode="auto">
          <a:xfrm>
            <a:off x="1524000" y="3619500"/>
            <a:ext cx="6477000" cy="1219200"/>
          </a:xfrm>
          <a:prstGeom prst="roundRect">
            <a:avLst>
              <a:gd name="adj" fmla="val 16667"/>
            </a:avLst>
          </a:prstGeom>
          <a:noFill/>
          <a:ln w="9525">
            <a:solidFill>
              <a:schemeClr val="tx1"/>
            </a:solidFill>
            <a:prstDash val="lg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32" name="Text Box 28"/>
          <p:cNvSpPr txBox="1">
            <a:spLocks noChangeArrowheads="1"/>
          </p:cNvSpPr>
          <p:nvPr/>
        </p:nvSpPr>
        <p:spPr bwMode="auto">
          <a:xfrm>
            <a:off x="1676400" y="3581400"/>
            <a:ext cx="8493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Symbol" charset="0"/>
              <a:buNone/>
              <a:defRPr/>
            </a:pPr>
            <a:r>
              <a:rPr lang="en-US" sz="2000">
                <a:ea typeface="ＭＳ Ｐゴシック" charset="0"/>
                <a:cs typeface="ＭＳ Ｐゴシック" charset="0"/>
              </a:rPr>
              <a:t>nodes</a:t>
            </a:r>
          </a:p>
        </p:txBody>
      </p:sp>
      <p:sp>
        <p:nvSpPr>
          <p:cNvPr id="72733" name="AutoShape 29"/>
          <p:cNvSpPr>
            <a:spLocks noChangeArrowheads="1"/>
          </p:cNvSpPr>
          <p:nvPr/>
        </p:nvSpPr>
        <p:spPr bwMode="auto">
          <a:xfrm>
            <a:off x="1524000" y="4991100"/>
            <a:ext cx="5943600" cy="1219200"/>
          </a:xfrm>
          <a:prstGeom prst="roundRect">
            <a:avLst>
              <a:gd name="adj" fmla="val 16667"/>
            </a:avLst>
          </a:prstGeom>
          <a:noFill/>
          <a:ln w="9525">
            <a:solidFill>
              <a:schemeClr val="tx2"/>
            </a:solidFill>
            <a:prstDash val="lg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Symbol" charset="0"/>
              <a:buNone/>
              <a:defRPr/>
            </a:pPr>
            <a:endParaRPr lang="en-US">
              <a:ea typeface="ＭＳ Ｐゴシック" charset="0"/>
              <a:cs typeface="ＭＳ Ｐゴシック" charset="0"/>
            </a:endParaRPr>
          </a:p>
        </p:txBody>
      </p:sp>
      <p:sp>
        <p:nvSpPr>
          <p:cNvPr id="72734" name="Text Box 30"/>
          <p:cNvSpPr txBox="1">
            <a:spLocks noChangeArrowheads="1"/>
          </p:cNvSpPr>
          <p:nvPr/>
        </p:nvSpPr>
        <p:spPr bwMode="auto">
          <a:xfrm>
            <a:off x="6019796" y="5854700"/>
            <a:ext cx="126207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Symbol" charset="0"/>
              <a:buNone/>
              <a:defRPr/>
            </a:pPr>
            <a:r>
              <a:rPr lang="ru-RU" sz="2000" dirty="0">
                <a:solidFill>
                  <a:schemeClr val="tx2"/>
                </a:solidFill>
                <a:ea typeface="ＭＳ Ｐゴシック" charset="0"/>
                <a:cs typeface="ＭＳ Ｐゴシック" charset="0"/>
              </a:rPr>
              <a:t>элементы</a:t>
            </a:r>
            <a:endParaRPr lang="en-US" sz="2000" dirty="0">
              <a:solidFill>
                <a:schemeClr val="tx2"/>
              </a:solidFill>
              <a:ea typeface="ＭＳ Ｐゴシック" charset="0"/>
              <a:cs typeface="ＭＳ Ｐゴシック" charset="0"/>
            </a:endParaRPr>
          </a:p>
        </p:txBody>
      </p:sp>
    </p:spTree>
    <p:extLst>
      <p:ext uri="{BB962C8B-B14F-4D97-AF65-F5344CB8AC3E}">
        <p14:creationId xmlns:p14="http://schemas.microsoft.com/office/powerpoint/2010/main" val="3155971013"/>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9F6929A6-44A7-5546-8637-B0524DEED9D6}" type="slidenum">
              <a:rPr lang="en-AU" altLang="ru-RU" sz="1400">
                <a:solidFill>
                  <a:schemeClr val="tx1"/>
                </a:solidFill>
                <a:latin typeface="Tahoma" charset="0"/>
              </a:rPr>
              <a:pPr eaLnBrk="1" hangingPunct="1"/>
              <a:t>44</a:t>
            </a:fld>
            <a:endParaRPr lang="en-AU" altLang="ru-RU" sz="1400">
              <a:solidFill>
                <a:schemeClr val="tx1"/>
              </a:solidFill>
              <a:latin typeface="Tahoma" charset="0"/>
            </a:endParaRPr>
          </a:p>
        </p:txBody>
      </p:sp>
      <p:sp>
        <p:nvSpPr>
          <p:cNvPr id="79874" name="Rectangle 2"/>
          <p:cNvSpPr>
            <a:spLocks noGrp="1" noChangeArrowheads="1"/>
          </p:cNvSpPr>
          <p:nvPr>
            <p:ph type="title"/>
          </p:nvPr>
        </p:nvSpPr>
        <p:spPr bwMode="auto">
          <a:xfrm>
            <a:off x="250825" y="222250"/>
            <a:ext cx="8283575" cy="941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4000" dirty="0">
                <a:ea typeface="ＭＳ Ｐゴシック" charset="-128"/>
              </a:rPr>
              <a:t>Пример Стек на основе связанного списка </a:t>
            </a:r>
            <a:r>
              <a:rPr lang="en-US" altLang="ru-RU" sz="4000" dirty="0">
                <a:ea typeface="ＭＳ Ｐゴシック" charset="-128"/>
              </a:rPr>
              <a:t>(1/4)</a:t>
            </a:r>
          </a:p>
        </p:txBody>
      </p:sp>
      <p:sp>
        <p:nvSpPr>
          <p:cNvPr id="79875" name="Rectangle 5"/>
          <p:cNvSpPr>
            <a:spLocks noGrp="1" noChangeArrowheads="1"/>
          </p:cNvSpPr>
          <p:nvPr>
            <p:ph type="body" sz="half" idx="1"/>
          </p:nvPr>
        </p:nvSpPr>
        <p:spPr bwMode="auto">
          <a:xfrm>
            <a:off x="250825" y="1481136"/>
            <a:ext cx="8283575" cy="3319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2400" dirty="0">
                <a:ea typeface="ＭＳ Ｐゴシック" charset="-128"/>
              </a:rPr>
              <a:t>Верхушка стека – заглавный элемент  связанного списка.</a:t>
            </a:r>
          </a:p>
          <a:p>
            <a:r>
              <a:rPr lang="ru-RU" altLang="ru-RU" sz="2400" dirty="0">
                <a:ea typeface="ＭＳ Ｐゴシック" charset="-128"/>
              </a:rPr>
              <a:t>Переменная экземпляра сохраняет текущее количество элементов.</a:t>
            </a:r>
          </a:p>
          <a:p>
            <a:r>
              <a:rPr lang="en-US" altLang="ru-RU" sz="2400" dirty="0">
                <a:solidFill>
                  <a:srgbClr val="000090"/>
                </a:solidFill>
                <a:latin typeface="Tahoma" charset="0"/>
                <a:ea typeface="ＭＳ Ｐゴシック" charset="-128"/>
              </a:rPr>
              <a:t>Push</a:t>
            </a:r>
            <a:r>
              <a:rPr lang="ru-RU" altLang="ru-RU" sz="2400" dirty="0">
                <a:solidFill>
                  <a:srgbClr val="000090"/>
                </a:solidFill>
                <a:latin typeface="Tahoma" charset="0"/>
                <a:ea typeface="ＭＳ Ｐゴシック" charset="-128"/>
              </a:rPr>
              <a:t>()</a:t>
            </a:r>
            <a:r>
              <a:rPr lang="en-US" altLang="ru-RU" sz="2400" dirty="0">
                <a:latin typeface="Tahoma" charset="0"/>
                <a:ea typeface="ＭＳ Ｐゴシック" charset="-128"/>
              </a:rPr>
              <a:t>:</a:t>
            </a:r>
            <a:r>
              <a:rPr lang="ru-RU" altLang="ru-RU" sz="2400" dirty="0">
                <a:ea typeface="ＭＳ Ｐゴシック" charset="-128"/>
              </a:rPr>
              <a:t>создать новый узел и добавить его в верхнюю часть стека.</a:t>
            </a:r>
            <a:endParaRPr lang="en-US" altLang="ru-RU" sz="2400" dirty="0">
              <a:latin typeface="Tahoma" charset="0"/>
              <a:ea typeface="ＭＳ Ｐゴシック" charset="-128"/>
            </a:endParaRPr>
          </a:p>
          <a:p>
            <a:pPr eaLnBrk="1" hangingPunct="1"/>
            <a:r>
              <a:rPr lang="en-US" altLang="ru-RU" sz="2400" dirty="0">
                <a:solidFill>
                  <a:srgbClr val="000090"/>
                </a:solidFill>
                <a:latin typeface="Tahoma" charset="0"/>
                <a:ea typeface="ＭＳ Ｐゴシック" charset="-128"/>
              </a:rPr>
              <a:t>Pop</a:t>
            </a:r>
            <a:r>
              <a:rPr lang="ru-RU" altLang="ru-RU" sz="2400" dirty="0">
                <a:solidFill>
                  <a:srgbClr val="000090"/>
                </a:solidFill>
                <a:latin typeface="Tahoma" charset="0"/>
                <a:ea typeface="ＭＳ Ｐゴシック" charset="-128"/>
              </a:rPr>
              <a:t>()</a:t>
            </a:r>
            <a:r>
              <a:rPr lang="en-US" altLang="ru-RU" sz="2400" dirty="0">
                <a:latin typeface="Tahoma" charset="0"/>
                <a:ea typeface="ＭＳ Ｐゴシック" charset="-128"/>
              </a:rPr>
              <a:t>:</a:t>
            </a:r>
            <a:r>
              <a:rPr lang="ru-RU" altLang="ru-RU" sz="2400" dirty="0">
                <a:latin typeface="Tahoma" charset="0"/>
                <a:ea typeface="ＭＳ Ｐゴシック" charset="-128"/>
              </a:rPr>
              <a:t>у</a:t>
            </a:r>
            <a:r>
              <a:rPr lang="ru-RU" altLang="ru-RU" sz="2400" dirty="0">
                <a:ea typeface="ＭＳ Ｐゴシック" charset="-128"/>
              </a:rPr>
              <a:t>далить узел из верхней части стека.</a:t>
            </a:r>
            <a:endParaRPr lang="en-US" altLang="ru-RU" sz="2400" dirty="0">
              <a:latin typeface="Tahoma" charset="0"/>
              <a:ea typeface="ＭＳ Ｐゴシック" charset="-128"/>
            </a:endParaRPr>
          </a:p>
        </p:txBody>
      </p:sp>
      <p:sp>
        <p:nvSpPr>
          <p:cNvPr id="79876" name="Rectangle 73"/>
          <p:cNvSpPr>
            <a:spLocks noChangeArrowheads="1"/>
          </p:cNvSpPr>
          <p:nvPr/>
        </p:nvSpPr>
        <p:spPr bwMode="auto">
          <a:xfrm>
            <a:off x="2209800" y="5410200"/>
            <a:ext cx="304800" cy="3048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77" name="Rectangle 74"/>
          <p:cNvSpPr>
            <a:spLocks noChangeArrowheads="1"/>
          </p:cNvSpPr>
          <p:nvPr/>
        </p:nvSpPr>
        <p:spPr bwMode="auto">
          <a:xfrm>
            <a:off x="2514600" y="5410200"/>
            <a:ext cx="304800" cy="304800"/>
          </a:xfrm>
          <a:prstGeom prst="rect">
            <a:avLst/>
          </a:prstGeom>
          <a:solidFill>
            <a:schemeClr val="accent1">
              <a:lumMod val="60000"/>
              <a:lumOff val="40000"/>
            </a:schemeClr>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78" name="Rectangle 75"/>
          <p:cNvSpPr>
            <a:spLocks noChangeArrowheads="1"/>
          </p:cNvSpPr>
          <p:nvPr/>
        </p:nvSpPr>
        <p:spPr bwMode="auto">
          <a:xfrm>
            <a:off x="2819400" y="5410200"/>
            <a:ext cx="304800" cy="3048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79" name="Rectangle 77"/>
          <p:cNvSpPr>
            <a:spLocks noChangeArrowheads="1"/>
          </p:cNvSpPr>
          <p:nvPr/>
        </p:nvSpPr>
        <p:spPr bwMode="auto">
          <a:xfrm>
            <a:off x="3733800" y="5410200"/>
            <a:ext cx="304800" cy="3048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80" name="Rectangle 78"/>
          <p:cNvSpPr>
            <a:spLocks noChangeArrowheads="1"/>
          </p:cNvSpPr>
          <p:nvPr/>
        </p:nvSpPr>
        <p:spPr bwMode="auto">
          <a:xfrm>
            <a:off x="4038600" y="5410200"/>
            <a:ext cx="304800" cy="304800"/>
          </a:xfrm>
          <a:prstGeom prst="rect">
            <a:avLst/>
          </a:prstGeom>
          <a:solidFill>
            <a:schemeClr val="accent1">
              <a:lumMod val="60000"/>
              <a:lumOff val="40000"/>
            </a:schemeClr>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81" name="Rectangle 79"/>
          <p:cNvSpPr>
            <a:spLocks noChangeArrowheads="1"/>
          </p:cNvSpPr>
          <p:nvPr/>
        </p:nvSpPr>
        <p:spPr bwMode="auto">
          <a:xfrm>
            <a:off x="4343400" y="5410200"/>
            <a:ext cx="304800" cy="3048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82" name="Rectangle 81"/>
          <p:cNvSpPr>
            <a:spLocks noChangeArrowheads="1"/>
          </p:cNvSpPr>
          <p:nvPr/>
        </p:nvSpPr>
        <p:spPr bwMode="auto">
          <a:xfrm>
            <a:off x="5257800" y="5410200"/>
            <a:ext cx="304800" cy="3048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83" name="Rectangle 82"/>
          <p:cNvSpPr>
            <a:spLocks noChangeArrowheads="1"/>
          </p:cNvSpPr>
          <p:nvPr/>
        </p:nvSpPr>
        <p:spPr bwMode="auto">
          <a:xfrm>
            <a:off x="5562600" y="5410200"/>
            <a:ext cx="304800" cy="304800"/>
          </a:xfrm>
          <a:prstGeom prst="rect">
            <a:avLst/>
          </a:prstGeom>
          <a:solidFill>
            <a:schemeClr val="accent1">
              <a:lumMod val="60000"/>
              <a:lumOff val="40000"/>
            </a:schemeClr>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84" name="Rectangle 83"/>
          <p:cNvSpPr>
            <a:spLocks noChangeArrowheads="1"/>
          </p:cNvSpPr>
          <p:nvPr/>
        </p:nvSpPr>
        <p:spPr bwMode="auto">
          <a:xfrm>
            <a:off x="5867400" y="5410200"/>
            <a:ext cx="304800" cy="3048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85" name="Rectangle 85"/>
          <p:cNvSpPr>
            <a:spLocks noChangeArrowheads="1"/>
          </p:cNvSpPr>
          <p:nvPr/>
        </p:nvSpPr>
        <p:spPr bwMode="auto">
          <a:xfrm>
            <a:off x="6781800" y="5410200"/>
            <a:ext cx="304800" cy="3048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86" name="Rectangle 86"/>
          <p:cNvSpPr>
            <a:spLocks noChangeArrowheads="1"/>
          </p:cNvSpPr>
          <p:nvPr/>
        </p:nvSpPr>
        <p:spPr bwMode="auto">
          <a:xfrm>
            <a:off x="7086600" y="5410200"/>
            <a:ext cx="304800" cy="304800"/>
          </a:xfrm>
          <a:prstGeom prst="rect">
            <a:avLst/>
          </a:prstGeom>
          <a:solidFill>
            <a:schemeClr val="accent1">
              <a:lumMod val="60000"/>
              <a:lumOff val="40000"/>
            </a:schemeClr>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87" name="Rectangle 87"/>
          <p:cNvSpPr>
            <a:spLocks noChangeArrowheads="1"/>
          </p:cNvSpPr>
          <p:nvPr/>
        </p:nvSpPr>
        <p:spPr bwMode="auto">
          <a:xfrm>
            <a:off x="7391400" y="5410200"/>
            <a:ext cx="304800" cy="3048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79888" name="Freeform 88"/>
          <p:cNvSpPr>
            <a:spLocks/>
          </p:cNvSpPr>
          <p:nvPr/>
        </p:nvSpPr>
        <p:spPr bwMode="auto">
          <a:xfrm rot="10800000">
            <a:off x="3124200" y="5576888"/>
            <a:ext cx="762000" cy="139700"/>
          </a:xfrm>
          <a:custGeom>
            <a:avLst/>
            <a:gdLst>
              <a:gd name="T0" fmla="*/ 0 w 480"/>
              <a:gd name="T1" fmla="*/ 2147483647 h 88"/>
              <a:gd name="T2" fmla="*/ 2147483647 w 480"/>
              <a:gd name="T3" fmla="*/ 0 h 88"/>
              <a:gd name="T4" fmla="*/ 2147483647 w 480"/>
              <a:gd name="T5" fmla="*/ 2147483647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ru-RU"/>
          </a:p>
        </p:txBody>
      </p:sp>
      <p:sp>
        <p:nvSpPr>
          <p:cNvPr id="79889" name="Freeform 89"/>
          <p:cNvSpPr>
            <a:spLocks/>
          </p:cNvSpPr>
          <p:nvPr/>
        </p:nvSpPr>
        <p:spPr bwMode="auto">
          <a:xfrm rot="10800000">
            <a:off x="4648200" y="5562600"/>
            <a:ext cx="762000" cy="139700"/>
          </a:xfrm>
          <a:custGeom>
            <a:avLst/>
            <a:gdLst>
              <a:gd name="T0" fmla="*/ 0 w 480"/>
              <a:gd name="T1" fmla="*/ 2147483647 h 88"/>
              <a:gd name="T2" fmla="*/ 2147483647 w 480"/>
              <a:gd name="T3" fmla="*/ 0 h 88"/>
              <a:gd name="T4" fmla="*/ 2147483647 w 480"/>
              <a:gd name="T5" fmla="*/ 2147483647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ru-RU"/>
          </a:p>
        </p:txBody>
      </p:sp>
      <p:sp>
        <p:nvSpPr>
          <p:cNvPr id="79890" name="Freeform 90"/>
          <p:cNvSpPr>
            <a:spLocks/>
          </p:cNvSpPr>
          <p:nvPr/>
        </p:nvSpPr>
        <p:spPr bwMode="auto">
          <a:xfrm rot="10800000">
            <a:off x="6172200" y="5576888"/>
            <a:ext cx="762000" cy="139700"/>
          </a:xfrm>
          <a:custGeom>
            <a:avLst/>
            <a:gdLst>
              <a:gd name="T0" fmla="*/ 0 w 480"/>
              <a:gd name="T1" fmla="*/ 2147483647 h 88"/>
              <a:gd name="T2" fmla="*/ 2147483647 w 480"/>
              <a:gd name="T3" fmla="*/ 0 h 88"/>
              <a:gd name="T4" fmla="*/ 2147483647 w 480"/>
              <a:gd name="T5" fmla="*/ 2147483647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ru-RU"/>
          </a:p>
        </p:txBody>
      </p:sp>
      <p:sp>
        <p:nvSpPr>
          <p:cNvPr id="79891" name="Freeform 91"/>
          <p:cNvSpPr>
            <a:spLocks/>
          </p:cNvSpPr>
          <p:nvPr/>
        </p:nvSpPr>
        <p:spPr bwMode="auto">
          <a:xfrm>
            <a:off x="2593975" y="5562600"/>
            <a:ext cx="149225" cy="457200"/>
          </a:xfrm>
          <a:custGeom>
            <a:avLst/>
            <a:gdLst>
              <a:gd name="T0" fmla="*/ 2147483647 w 106"/>
              <a:gd name="T1" fmla="*/ 0 h 348"/>
              <a:gd name="T2" fmla="*/ 2147483647 w 106"/>
              <a:gd name="T3" fmla="*/ 2147483647 h 348"/>
              <a:gd name="T4" fmla="*/ 2147483647 w 106"/>
              <a:gd name="T5" fmla="*/ 2147483647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ru-RU"/>
          </a:p>
        </p:txBody>
      </p:sp>
      <p:sp>
        <p:nvSpPr>
          <p:cNvPr id="79892" name="Freeform 92"/>
          <p:cNvSpPr>
            <a:spLocks/>
          </p:cNvSpPr>
          <p:nvPr/>
        </p:nvSpPr>
        <p:spPr bwMode="auto">
          <a:xfrm>
            <a:off x="4114800" y="5562600"/>
            <a:ext cx="149225" cy="457200"/>
          </a:xfrm>
          <a:custGeom>
            <a:avLst/>
            <a:gdLst>
              <a:gd name="T0" fmla="*/ 2147483647 w 106"/>
              <a:gd name="T1" fmla="*/ 0 h 348"/>
              <a:gd name="T2" fmla="*/ 2147483647 w 106"/>
              <a:gd name="T3" fmla="*/ 2147483647 h 348"/>
              <a:gd name="T4" fmla="*/ 2147483647 w 106"/>
              <a:gd name="T5" fmla="*/ 2147483647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ru-RU"/>
          </a:p>
        </p:txBody>
      </p:sp>
      <p:sp>
        <p:nvSpPr>
          <p:cNvPr id="79893" name="Freeform 93"/>
          <p:cNvSpPr>
            <a:spLocks/>
          </p:cNvSpPr>
          <p:nvPr/>
        </p:nvSpPr>
        <p:spPr bwMode="auto">
          <a:xfrm>
            <a:off x="5635625" y="5562600"/>
            <a:ext cx="149225" cy="457200"/>
          </a:xfrm>
          <a:custGeom>
            <a:avLst/>
            <a:gdLst>
              <a:gd name="T0" fmla="*/ 2147483647 w 106"/>
              <a:gd name="T1" fmla="*/ 0 h 348"/>
              <a:gd name="T2" fmla="*/ 2147483647 w 106"/>
              <a:gd name="T3" fmla="*/ 2147483647 h 348"/>
              <a:gd name="T4" fmla="*/ 2147483647 w 106"/>
              <a:gd name="T5" fmla="*/ 2147483647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ru-RU"/>
          </a:p>
        </p:txBody>
      </p:sp>
      <p:sp>
        <p:nvSpPr>
          <p:cNvPr id="79894" name="Freeform 94"/>
          <p:cNvSpPr>
            <a:spLocks/>
          </p:cNvSpPr>
          <p:nvPr/>
        </p:nvSpPr>
        <p:spPr bwMode="auto">
          <a:xfrm>
            <a:off x="7156450" y="5562600"/>
            <a:ext cx="149225" cy="457200"/>
          </a:xfrm>
          <a:custGeom>
            <a:avLst/>
            <a:gdLst>
              <a:gd name="T0" fmla="*/ 2147483647 w 106"/>
              <a:gd name="T1" fmla="*/ 0 h 348"/>
              <a:gd name="T2" fmla="*/ 2147483647 w 106"/>
              <a:gd name="T3" fmla="*/ 2147483647 h 348"/>
              <a:gd name="T4" fmla="*/ 2147483647 w 106"/>
              <a:gd name="T5" fmla="*/ 2147483647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ru-RU"/>
          </a:p>
        </p:txBody>
      </p:sp>
      <p:sp>
        <p:nvSpPr>
          <p:cNvPr id="79895" name="Text Box 101"/>
          <p:cNvSpPr txBox="1">
            <a:spLocks noChangeArrowheads="1"/>
          </p:cNvSpPr>
          <p:nvPr/>
        </p:nvSpPr>
        <p:spPr bwMode="auto">
          <a:xfrm>
            <a:off x="3886200" y="6034088"/>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sz="1800">
                <a:solidFill>
                  <a:schemeClr val="tx2"/>
                </a:solidFill>
                <a:latin typeface="Tahoma" charset="0"/>
              </a:rPr>
              <a:t>Rome</a:t>
            </a:r>
          </a:p>
        </p:txBody>
      </p:sp>
      <p:sp>
        <p:nvSpPr>
          <p:cNvPr id="79896" name="Text Box 102"/>
          <p:cNvSpPr txBox="1">
            <a:spLocks noChangeArrowheads="1"/>
          </p:cNvSpPr>
          <p:nvPr/>
        </p:nvSpPr>
        <p:spPr bwMode="auto">
          <a:xfrm>
            <a:off x="5334000" y="6034088"/>
            <a:ext cx="99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sz="1800">
                <a:solidFill>
                  <a:schemeClr val="tx2"/>
                </a:solidFill>
                <a:latin typeface="Tahoma" charset="0"/>
              </a:rPr>
              <a:t>Seattle</a:t>
            </a:r>
          </a:p>
        </p:txBody>
      </p:sp>
      <p:sp>
        <p:nvSpPr>
          <p:cNvPr id="79897" name="Text Box 103"/>
          <p:cNvSpPr txBox="1">
            <a:spLocks noChangeArrowheads="1"/>
          </p:cNvSpPr>
          <p:nvPr/>
        </p:nvSpPr>
        <p:spPr bwMode="auto">
          <a:xfrm>
            <a:off x="6781800" y="6034088"/>
            <a:ext cx="1219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sz="1800">
                <a:solidFill>
                  <a:schemeClr val="tx2"/>
                </a:solidFill>
                <a:latin typeface="Tahoma" charset="0"/>
              </a:rPr>
              <a:t>New York</a:t>
            </a:r>
          </a:p>
        </p:txBody>
      </p:sp>
      <p:sp>
        <p:nvSpPr>
          <p:cNvPr id="79898" name="Text Box 104"/>
          <p:cNvSpPr txBox="1">
            <a:spLocks noChangeArrowheads="1"/>
          </p:cNvSpPr>
          <p:nvPr/>
        </p:nvSpPr>
        <p:spPr bwMode="auto">
          <a:xfrm>
            <a:off x="2133600" y="6034088"/>
            <a:ext cx="1219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sz="1800">
                <a:solidFill>
                  <a:schemeClr val="tx2"/>
                </a:solidFill>
                <a:latin typeface="Tahoma" charset="0"/>
              </a:rPr>
              <a:t>Sydney</a:t>
            </a:r>
          </a:p>
        </p:txBody>
      </p:sp>
      <p:sp>
        <p:nvSpPr>
          <p:cNvPr id="79899" name="Text Box 105"/>
          <p:cNvSpPr txBox="1">
            <a:spLocks noChangeArrowheads="1"/>
          </p:cNvSpPr>
          <p:nvPr/>
        </p:nvSpPr>
        <p:spPr bwMode="auto">
          <a:xfrm>
            <a:off x="496389" y="4876800"/>
            <a:ext cx="15610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sz="1800" dirty="0">
                <a:solidFill>
                  <a:schemeClr val="tx2"/>
                </a:solidFill>
                <a:latin typeface="Tahoma" charset="0"/>
              </a:rPr>
              <a:t>Bottom</a:t>
            </a:r>
            <a:r>
              <a:rPr lang="ru-RU" altLang="ru-RU" sz="1800" dirty="0">
                <a:solidFill>
                  <a:schemeClr val="tx2"/>
                </a:solidFill>
                <a:latin typeface="Tahoma" charset="0"/>
              </a:rPr>
              <a:t> - Дно стека</a:t>
            </a:r>
            <a:endParaRPr lang="en-US" altLang="ru-RU" sz="1800" dirty="0">
              <a:solidFill>
                <a:schemeClr val="tx2"/>
              </a:solidFill>
              <a:latin typeface="Tahoma" charset="0"/>
            </a:endParaRPr>
          </a:p>
        </p:txBody>
      </p:sp>
      <p:sp>
        <p:nvSpPr>
          <p:cNvPr id="79900" name="Text Box 106"/>
          <p:cNvSpPr txBox="1">
            <a:spLocks noChangeArrowheads="1"/>
          </p:cNvSpPr>
          <p:nvPr/>
        </p:nvSpPr>
        <p:spPr bwMode="auto">
          <a:xfrm>
            <a:off x="6400800" y="4390629"/>
            <a:ext cx="2133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sz="1800" dirty="0">
                <a:solidFill>
                  <a:schemeClr val="tx2"/>
                </a:solidFill>
                <a:latin typeface="Tahoma" charset="0"/>
              </a:rPr>
              <a:t>Top</a:t>
            </a:r>
            <a:r>
              <a:rPr lang="ru-RU" altLang="ru-RU" sz="1800" dirty="0">
                <a:solidFill>
                  <a:schemeClr val="tx2"/>
                </a:solidFill>
                <a:latin typeface="Tahoma" charset="0"/>
              </a:rPr>
              <a:t> – верхушка стека</a:t>
            </a:r>
            <a:endParaRPr lang="en-US" altLang="ru-RU" sz="1800" dirty="0">
              <a:solidFill>
                <a:schemeClr val="tx2"/>
              </a:solidFill>
              <a:latin typeface="Tahoma" charset="0"/>
            </a:endParaRPr>
          </a:p>
        </p:txBody>
      </p:sp>
      <p:sp>
        <p:nvSpPr>
          <p:cNvPr id="2" name="TextBox 1">
            <a:extLst>
              <a:ext uri="{FF2B5EF4-FFF2-40B4-BE49-F238E27FC236}">
                <a16:creationId xmlns:a16="http://schemas.microsoft.com/office/drawing/2014/main" id="{A7028DD0-438E-EF42-B1D5-D2FB069E8D3E}"/>
              </a:ext>
            </a:extLst>
          </p:cNvPr>
          <p:cNvSpPr txBox="1"/>
          <p:nvPr/>
        </p:nvSpPr>
        <p:spPr>
          <a:xfrm>
            <a:off x="812800" y="4152900"/>
            <a:ext cx="4000500" cy="369332"/>
          </a:xfrm>
          <a:prstGeom prst="rect">
            <a:avLst/>
          </a:prstGeom>
          <a:noFill/>
        </p:spPr>
        <p:txBody>
          <a:bodyPr wrap="square" rtlCol="0">
            <a:spAutoFit/>
          </a:bodyPr>
          <a:lstStyle/>
          <a:p>
            <a:r>
              <a:rPr lang="ru-TR" dirty="0">
                <a:hlinkClick r:id="rId3"/>
              </a:rPr>
              <a:t>Визуализация работы стека</a:t>
            </a:r>
            <a:endParaRPr lang="ru-TR" dirty="0"/>
          </a:p>
        </p:txBody>
      </p:sp>
    </p:spTree>
    <p:extLst>
      <p:ext uri="{BB962C8B-B14F-4D97-AF65-F5344CB8AC3E}">
        <p14:creationId xmlns:p14="http://schemas.microsoft.com/office/powerpoint/2010/main" val="1481521396"/>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5D443E3A-20AF-564D-8C18-2151DF7DBFCA}" type="slidenum">
              <a:rPr lang="en-AU" altLang="ru-RU" sz="1400">
                <a:solidFill>
                  <a:schemeClr val="tx1"/>
                </a:solidFill>
                <a:latin typeface="Tahoma" charset="0"/>
              </a:rPr>
              <a:pPr eaLnBrk="1" hangingPunct="1"/>
              <a:t>45</a:t>
            </a:fld>
            <a:endParaRPr lang="en-AU" altLang="ru-RU" sz="1400">
              <a:solidFill>
                <a:schemeClr val="tx1"/>
              </a:solidFill>
              <a:latin typeface="Tahoma" charset="0"/>
            </a:endParaRPr>
          </a:p>
        </p:txBody>
      </p:sp>
      <p:sp>
        <p:nvSpPr>
          <p:cNvPr id="83970" name="Rectangle 2"/>
          <p:cNvSpPr>
            <a:spLocks noGrp="1" noChangeArrowheads="1"/>
          </p:cNvSpPr>
          <p:nvPr>
            <p:ph type="title"/>
          </p:nvPr>
        </p:nvSpPr>
        <p:spPr bwMode="auto">
          <a:xfrm>
            <a:off x="306388" y="201613"/>
            <a:ext cx="8499475" cy="866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Стек на основе связанного </a:t>
            </a:r>
            <a:r>
              <a:rPr lang="ru-RU" altLang="ru-RU" sz="3200" dirty="0">
                <a:ea typeface="ＭＳ Ｐゴシック" charset="-128"/>
              </a:rPr>
              <a:t>списка </a:t>
            </a:r>
            <a:r>
              <a:rPr lang="en-US" altLang="ru-RU" sz="3200" dirty="0">
                <a:latin typeface="Tahoma" charset="0"/>
                <a:ea typeface="ＭＳ Ｐゴシック" charset="-128"/>
              </a:rPr>
              <a:t>(2/4)</a:t>
            </a:r>
          </a:p>
        </p:txBody>
      </p:sp>
      <p:sp>
        <p:nvSpPr>
          <p:cNvPr id="17412" name="Rectangle 3"/>
          <p:cNvSpPr>
            <a:spLocks noGrp="1" noChangeArrowheads="1"/>
          </p:cNvSpPr>
          <p:nvPr>
            <p:ph type="body" sz="half" idx="1"/>
          </p:nvPr>
        </p:nvSpPr>
        <p:spPr>
          <a:xfrm>
            <a:off x="306388" y="1341437"/>
            <a:ext cx="8837612" cy="5516563"/>
          </a:xfr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eaLnBrk="1" hangingPunct="1">
              <a:buFont typeface="Wingdings" charset="2"/>
              <a:buNone/>
            </a:pPr>
            <a:r>
              <a:rPr lang="en-US" altLang="ru-RU" sz="2400" dirty="0">
                <a:solidFill>
                  <a:srgbClr val="8000A0"/>
                </a:solidFill>
                <a:latin typeface="Arial Unicode MS" charset="0"/>
                <a:ea typeface="ＭＳ Ｐゴシック" charset="-128"/>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public</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class</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Node&lt;E&gt; { </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поля класса</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p>
          <a:p>
            <a:pPr eaLnBrk="1" hangingPunct="1">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private </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E element; </a:t>
            </a:r>
          </a:p>
          <a:p>
            <a:pPr eaLnBrk="1" hangingPunct="1">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private </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Node&lt;E&gt; next; </a:t>
            </a:r>
          </a:p>
          <a:p>
            <a:pPr eaLnBrk="1" hangingPunct="1">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Создаем узел с нулевыми ссылками на себя и след. узел</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p>
          <a:p>
            <a:pPr eaLnBrk="1" hangingPunct="1">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public </a:t>
            </a:r>
            <a:r>
              <a:rPr lang="en-US" altLang="ru-RU" sz="1800" b="1" dirty="0">
                <a:solidFill>
                  <a:srgbClr val="0000FF"/>
                </a:solidFill>
                <a:latin typeface="Courier New" panose="02070309020205020404" pitchFamily="49" charset="0"/>
                <a:ea typeface="ＭＳ Ｐゴシック" charset="-128"/>
                <a:cs typeface="Courier New" panose="02070309020205020404" pitchFamily="49" charset="0"/>
              </a:rPr>
              <a:t>Node</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this</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(null, null); } </a:t>
            </a:r>
          </a:p>
          <a:p>
            <a:pPr eaLnBrk="1" hangingPunct="1">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/Создает узел с заданным элементом и ссылкой на след. узел</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p>
          <a:p>
            <a:pPr eaLnBrk="1" hangingPunct="1">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public </a:t>
            </a:r>
            <a:r>
              <a:rPr lang="en-US" altLang="ru-RU" sz="1800" b="1" dirty="0">
                <a:solidFill>
                  <a:srgbClr val="0000FF"/>
                </a:solidFill>
                <a:latin typeface="Courier New" panose="02070309020205020404" pitchFamily="49" charset="0"/>
                <a:ea typeface="ＭＳ Ｐゴシック" charset="-128"/>
                <a:cs typeface="Courier New" panose="02070309020205020404" pitchFamily="49" charset="0"/>
              </a:rPr>
              <a:t>Node</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(E e, Node&lt;E&gt; n) { element = e; next = n; } </a:t>
            </a:r>
          </a:p>
          <a:p>
            <a:pPr eaLnBrk="1" hangingPunct="1">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Методы геттеры</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p>
          <a:p>
            <a:pPr eaLnBrk="1" hangingPunct="1">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public </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E </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getElement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element; } </a:t>
            </a:r>
          </a:p>
          <a:p>
            <a:pPr eaLnBrk="1" hangingPunct="1">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public </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Node&lt;E&gt; </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getNext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next; }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eaLnBrk="1" hangingPunct="1">
              <a:buFont typeface="Wingdings" charset="2"/>
              <a:buNone/>
            </a:pP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Методы сеттеры</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p>
          <a:p>
            <a:pPr eaLnBrk="1" hangingPunct="1">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public void</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setElement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(E </a:t>
            </a:r>
            <a:r>
              <a:rPr lang="en-US"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newElem</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 element = </a:t>
            </a:r>
            <a:r>
              <a:rPr lang="en-US"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newElem</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 </a:t>
            </a:r>
          </a:p>
          <a:p>
            <a:pPr eaLnBrk="1" hangingPunct="1">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public void</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setNext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(Node&lt;E&gt; </a:t>
            </a:r>
            <a:r>
              <a:rPr lang="en-US"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newNext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 next = </a:t>
            </a:r>
            <a:r>
              <a:rPr lang="en-US"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newNext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 </a:t>
            </a:r>
          </a:p>
          <a:p>
            <a:pPr eaLnBrk="1" hangingPunct="1">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p>
        </p:txBody>
      </p:sp>
      <p:sp>
        <p:nvSpPr>
          <p:cNvPr id="83972" name="Text Box 29"/>
          <p:cNvSpPr txBox="1">
            <a:spLocks noChangeArrowheads="1"/>
          </p:cNvSpPr>
          <p:nvPr/>
        </p:nvSpPr>
        <p:spPr bwMode="auto">
          <a:xfrm>
            <a:off x="285750" y="668338"/>
            <a:ext cx="75628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spcBef>
                <a:spcPct val="50000"/>
              </a:spcBef>
            </a:pPr>
            <a:r>
              <a:rPr lang="ru-RU" altLang="ru-RU" sz="4000" dirty="0">
                <a:solidFill>
                  <a:schemeClr val="tx1"/>
                </a:solidFill>
                <a:latin typeface="+mj-lt"/>
                <a:cs typeface="+mj-cs"/>
              </a:rPr>
              <a:t>Класс </a:t>
            </a:r>
            <a:r>
              <a:rPr lang="en-US" altLang="ru-RU" sz="4000" dirty="0">
                <a:solidFill>
                  <a:schemeClr val="tx1"/>
                </a:solidFill>
                <a:latin typeface="+mj-lt"/>
                <a:cs typeface="+mj-cs"/>
              </a:rPr>
              <a:t>Node</a:t>
            </a:r>
            <a:r>
              <a:rPr lang="ru-RU" altLang="ru-RU" sz="4000" dirty="0">
                <a:solidFill>
                  <a:schemeClr val="tx1"/>
                </a:solidFill>
                <a:latin typeface="+mj-lt"/>
                <a:cs typeface="+mj-cs"/>
              </a:rPr>
              <a:t> (узел списка):</a:t>
            </a:r>
            <a:endParaRPr lang="en-US" altLang="ru-RU" sz="4000" dirty="0">
              <a:solidFill>
                <a:schemeClr val="tx1"/>
              </a:solidFill>
              <a:latin typeface="+mj-lt"/>
              <a:cs typeface="+mj-cs"/>
            </a:endParaRPr>
          </a:p>
        </p:txBody>
      </p:sp>
    </p:spTree>
    <p:extLst>
      <p:ext uri="{BB962C8B-B14F-4D97-AF65-F5344CB8AC3E}">
        <p14:creationId xmlns:p14="http://schemas.microsoft.com/office/powerpoint/2010/main" val="2071773175"/>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74F4F79E-1950-3B4A-AA90-F8FC052BA5DA}" type="slidenum">
              <a:rPr lang="en-AU" altLang="ru-RU" sz="1400">
                <a:solidFill>
                  <a:schemeClr val="tx1"/>
                </a:solidFill>
                <a:latin typeface="Tahoma" charset="0"/>
              </a:rPr>
              <a:pPr eaLnBrk="1" hangingPunct="1"/>
              <a:t>46</a:t>
            </a:fld>
            <a:endParaRPr lang="en-AU" altLang="ru-RU" sz="1400">
              <a:solidFill>
                <a:schemeClr val="tx1"/>
              </a:solidFill>
              <a:latin typeface="Tahoma" charset="0"/>
            </a:endParaRPr>
          </a:p>
        </p:txBody>
      </p:sp>
      <p:sp>
        <p:nvSpPr>
          <p:cNvPr id="86018" name="Rectangle 2"/>
          <p:cNvSpPr>
            <a:spLocks noGrp="1" noChangeArrowheads="1"/>
          </p:cNvSpPr>
          <p:nvPr>
            <p:ph type="title"/>
          </p:nvPr>
        </p:nvSpPr>
        <p:spPr bwMode="auto">
          <a:xfrm>
            <a:off x="127000" y="169863"/>
            <a:ext cx="8816975" cy="666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Стек на основе связанного списка </a:t>
            </a:r>
            <a:r>
              <a:rPr lang="en-US" altLang="ru-RU" sz="4000" dirty="0">
                <a:ea typeface="ＭＳ Ｐゴシック" charset="-128"/>
              </a:rPr>
              <a:t>(3/4)</a:t>
            </a:r>
          </a:p>
        </p:txBody>
      </p:sp>
      <p:sp>
        <p:nvSpPr>
          <p:cNvPr id="18436" name="Rectangle 3"/>
          <p:cNvSpPr>
            <a:spLocks noGrp="1" noChangeArrowheads="1"/>
          </p:cNvSpPr>
          <p:nvPr>
            <p:ph type="body" sz="half" idx="1"/>
          </p:nvPr>
        </p:nvSpPr>
        <p:spPr>
          <a:xfrm>
            <a:off x="457199" y="836613"/>
            <a:ext cx="8534401" cy="5945187"/>
          </a:xfr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eaLnBrk="1" hangingPunct="1">
              <a:lnSpc>
                <a:spcPct val="90000"/>
              </a:lnSpc>
              <a:buFont typeface="Wingdings" charset="2"/>
              <a:buNone/>
            </a:pPr>
            <a:r>
              <a:rPr lang="en-US" altLang="ru-RU" sz="2400" dirty="0">
                <a:solidFill>
                  <a:srgbClr val="8000A0"/>
                </a:solidFill>
                <a:latin typeface="Arial Unicode MS" charset="0"/>
                <a:ea typeface="ＭＳ Ｐゴシック" charset="-128"/>
              </a:rPr>
              <a:t> </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public </a:t>
            </a:r>
            <a:r>
              <a:rPr lang="en-US" altLang="ru-RU" sz="2000" b="1" dirty="0">
                <a:solidFill>
                  <a:srgbClr val="FF8000"/>
                </a:solidFill>
                <a:latin typeface="Courier New" panose="02070309020205020404" pitchFamily="49" charset="0"/>
                <a:ea typeface="ＭＳ Ｐゴシック" charset="-128"/>
                <a:cs typeface="Courier New" panose="02070309020205020404" pitchFamily="49" charset="0"/>
              </a:rPr>
              <a:t>class</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000" b="1" dirty="0" err="1">
                <a:solidFill>
                  <a:srgbClr val="8000A0"/>
                </a:solidFill>
                <a:latin typeface="Courier New" panose="02070309020205020404" pitchFamily="49" charset="0"/>
                <a:ea typeface="ＭＳ Ｐゴシック" charset="-128"/>
                <a:cs typeface="Courier New" panose="02070309020205020404" pitchFamily="49" charset="0"/>
              </a:rPr>
              <a:t>NodeStack</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&lt;E&gt; </a:t>
            </a:r>
            <a:r>
              <a:rPr lang="en-US" altLang="ru-RU" sz="2000" b="1" dirty="0">
                <a:solidFill>
                  <a:srgbClr val="FF8000"/>
                </a:solidFill>
                <a:latin typeface="Courier New" panose="02070309020205020404" pitchFamily="49" charset="0"/>
                <a:ea typeface="ＭＳ Ｐゴシック" charset="-128"/>
                <a:cs typeface="Courier New" panose="02070309020205020404" pitchFamily="49" charset="0"/>
              </a:rPr>
              <a:t>implements</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Stack&lt;E&gt; { </a:t>
            </a:r>
          </a:p>
          <a:p>
            <a:pPr eaLnBrk="1" hangingPunct="1">
              <a:lnSpc>
                <a:spcPct val="90000"/>
              </a:lnSpc>
              <a:buFont typeface="Wingdings" charset="2"/>
              <a:buNone/>
            </a:pP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protected Node&lt;E&gt; top;   </a:t>
            </a: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ссылка на заглавное звено</a:t>
            </a:r>
            <a:endPar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protected int size;   </a:t>
            </a: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количество элементов в стеке</a:t>
            </a:r>
          </a:p>
          <a:p>
            <a:pPr eaLnBrk="1" hangingPunct="1">
              <a:lnSpc>
                <a:spcPct val="90000"/>
              </a:lnSpc>
              <a:buFontTx/>
              <a:buNone/>
            </a:pP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Tx/>
              <a:buNone/>
            </a:pP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конструируем пустой стек</a:t>
            </a:r>
            <a:endPar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public </a:t>
            </a:r>
            <a:r>
              <a:rPr lang="en-US"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NodeStack</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endPar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top = null; </a:t>
            </a:r>
            <a:endPar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size = 0; </a:t>
            </a:r>
            <a:endPar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 typeface="Wingdings" charset="2"/>
              <a:buNone/>
            </a:pP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public int </a:t>
            </a:r>
            <a:r>
              <a:rPr lang="en-US" altLang="ru-RU" sz="2000" b="1" dirty="0">
                <a:solidFill>
                  <a:srgbClr val="0000FF"/>
                </a:solidFill>
                <a:latin typeface="Courier New" panose="02070309020205020404" pitchFamily="49" charset="0"/>
                <a:ea typeface="ＭＳ Ｐゴシック" charset="-128"/>
                <a:cs typeface="Courier New" panose="02070309020205020404" pitchFamily="49" charset="0"/>
              </a:rPr>
              <a:t>size</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 </a:t>
            </a:r>
            <a:r>
              <a:rPr lang="en-US" altLang="ru-RU" sz="20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size; } </a:t>
            </a:r>
          </a:p>
          <a:p>
            <a:pPr eaLnBrk="1" hangingPunct="1">
              <a:lnSpc>
                <a:spcPct val="90000"/>
              </a:lnSpc>
              <a:buFont typeface="Wingdings" charset="2"/>
              <a:buNone/>
            </a:pP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public   </a:t>
            </a:r>
            <a:r>
              <a:rPr lang="en-US" altLang="ru-RU" sz="2000" b="1" dirty="0" err="1">
                <a:solidFill>
                  <a:srgbClr val="8000A0"/>
                </a:solidFill>
                <a:latin typeface="Courier New" panose="02070309020205020404" pitchFamily="49" charset="0"/>
                <a:ea typeface="ＭＳ Ｐゴシック" charset="-128"/>
                <a:cs typeface="Courier New" panose="02070309020205020404" pitchFamily="49" charset="0"/>
              </a:rPr>
              <a:t>boolean</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isEmpty</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endPar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US" altLang="ru-RU" sz="2000" b="1" dirty="0">
                <a:solidFill>
                  <a:srgbClr val="0000FF"/>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(top == null) </a:t>
            </a:r>
            <a:r>
              <a:rPr lang="en-US" altLang="ru-RU" sz="20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true; </a:t>
            </a:r>
            <a:endPar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ru-R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false; }</a:t>
            </a:r>
          </a:p>
          <a:p>
            <a:pPr eaLnBrk="1" hangingPunct="1">
              <a:lnSpc>
                <a:spcPct val="90000"/>
              </a:lnSpc>
              <a:buFontTx/>
              <a:buNone/>
            </a:pPr>
            <a:r>
              <a:rPr lang="en-US" altLang="ru-RU" sz="2000" dirty="0">
                <a:solidFill>
                  <a:srgbClr val="8000A0"/>
                </a:solidFill>
                <a:latin typeface="Courier New" panose="02070309020205020404" pitchFamily="49" charset="0"/>
                <a:ea typeface="ＭＳ Ｐゴシック" charset="-128"/>
                <a:cs typeface="Courier New" panose="02070309020205020404" pitchFamily="49" charset="0"/>
              </a:rPr>
              <a:t>     </a:t>
            </a:r>
            <a:endParaRPr lang="en-US" altLang="ru-RU" sz="2000" dirty="0">
              <a:solidFill>
                <a:srgbClr val="000000"/>
              </a:solidFill>
              <a:latin typeface="Courier New" panose="02070309020205020404" pitchFamily="49" charset="0"/>
              <a:ea typeface="ＭＳ Ｐゴシック" charset="-128"/>
              <a:cs typeface="Courier New" panose="02070309020205020404" pitchFamily="49" charset="0"/>
            </a:endParaRPr>
          </a:p>
        </p:txBody>
      </p:sp>
    </p:spTree>
    <p:extLst>
      <p:ext uri="{BB962C8B-B14F-4D97-AF65-F5344CB8AC3E}">
        <p14:creationId xmlns:p14="http://schemas.microsoft.com/office/powerpoint/2010/main" val="3573364802"/>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34D0F9D0-F328-E84B-A8D8-0BDAB432472C}" type="slidenum">
              <a:rPr lang="en-AU" altLang="ru-RU" sz="1400">
                <a:solidFill>
                  <a:schemeClr val="tx1"/>
                </a:solidFill>
                <a:latin typeface="Tahoma" charset="0"/>
              </a:rPr>
              <a:pPr eaLnBrk="1" hangingPunct="1"/>
              <a:t>47</a:t>
            </a:fld>
            <a:endParaRPr lang="en-AU" altLang="ru-RU" sz="1400">
              <a:solidFill>
                <a:schemeClr val="tx1"/>
              </a:solidFill>
              <a:latin typeface="Tahoma" charset="0"/>
            </a:endParaRPr>
          </a:p>
        </p:txBody>
      </p:sp>
      <p:sp>
        <p:nvSpPr>
          <p:cNvPr id="88066" name="Rectangle 2"/>
          <p:cNvSpPr>
            <a:spLocks noGrp="1" noChangeArrowheads="1"/>
          </p:cNvSpPr>
          <p:nvPr>
            <p:ph type="title"/>
          </p:nvPr>
        </p:nvSpPr>
        <p:spPr bwMode="auto">
          <a:xfrm>
            <a:off x="127000" y="169863"/>
            <a:ext cx="8816975" cy="666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4000" dirty="0">
                <a:ea typeface="ＭＳ Ｐゴシック" charset="-128"/>
              </a:rPr>
              <a:t>Стек на основе связанного списка </a:t>
            </a:r>
            <a:r>
              <a:rPr lang="en-US" altLang="ru-RU" sz="4000" dirty="0">
                <a:ea typeface="ＭＳ Ｐゴシック" charset="-128"/>
              </a:rPr>
              <a:t>(</a:t>
            </a:r>
            <a:r>
              <a:rPr lang="ru-RU" altLang="ru-RU" sz="4000" dirty="0">
                <a:ea typeface="ＭＳ Ｐゴシック" charset="-128"/>
              </a:rPr>
              <a:t>4</a:t>
            </a:r>
            <a:r>
              <a:rPr lang="en-US" altLang="ru-RU" sz="4000" dirty="0">
                <a:ea typeface="ＭＳ Ｐゴシック" charset="-128"/>
              </a:rPr>
              <a:t>/4)</a:t>
            </a:r>
          </a:p>
        </p:txBody>
      </p:sp>
      <p:sp>
        <p:nvSpPr>
          <p:cNvPr id="18436" name="Rectangle 3"/>
          <p:cNvSpPr>
            <a:spLocks noGrp="1" noChangeArrowheads="1"/>
          </p:cNvSpPr>
          <p:nvPr>
            <p:ph type="body" sz="half" idx="1"/>
          </p:nvPr>
        </p:nvSpPr>
        <p:spPr>
          <a:xfrm>
            <a:off x="338138" y="836613"/>
            <a:ext cx="8653462" cy="6021387"/>
          </a:xfr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eaLnBrk="1" hangingPunct="1">
              <a:lnSpc>
                <a:spcPct val="90000"/>
              </a:lnSpc>
              <a:buFontTx/>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public void </a:t>
            </a:r>
            <a:r>
              <a:rPr lang="en-US" altLang="ru-RU" sz="1800" b="1" dirty="0">
                <a:solidFill>
                  <a:srgbClr val="0000FF"/>
                </a:solidFill>
                <a:latin typeface="Courier New" panose="02070309020205020404" pitchFamily="49" charset="0"/>
                <a:ea typeface="ＭＳ Ｐゴシック" charset="-128"/>
                <a:cs typeface="Courier New" panose="02070309020205020404" pitchFamily="49" charset="0"/>
              </a:rPr>
              <a:t>push</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(E </a:t>
            </a:r>
            <a:r>
              <a:rPr lang="en-US" altLang="ru-RU" sz="1800" b="1" dirty="0" err="1">
                <a:solidFill>
                  <a:srgbClr val="8000A0"/>
                </a:solidFill>
                <a:latin typeface="Courier New" panose="02070309020205020404" pitchFamily="49" charset="0"/>
                <a:ea typeface="ＭＳ Ｐゴシック" charset="-128"/>
                <a:cs typeface="Courier New" panose="02070309020205020404" pitchFamily="49" charset="0"/>
              </a:rPr>
              <a:t>elem</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Tx/>
              <a:buNone/>
            </a:pPr>
            <a:r>
              <a:rPr lang="ru-R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создаем и </a:t>
            </a:r>
            <a:r>
              <a:rPr lang="ru-RU" altLang="ru-RU" sz="1800" b="1" dirty="0" err="1">
                <a:solidFill>
                  <a:srgbClr val="FF0080"/>
                </a:solidFill>
                <a:latin typeface="Courier New" panose="02070309020205020404" pitchFamily="49" charset="0"/>
                <a:ea typeface="ＭＳ Ｐゴシック" charset="-128"/>
                <a:cs typeface="Courier New" panose="02070309020205020404" pitchFamily="49" charset="0"/>
              </a:rPr>
              <a:t>привязывем</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 новый узел</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Node&lt;E&gt; v =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new</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Node&lt;E&gt;(</a:t>
            </a:r>
            <a:r>
              <a:rPr lang="en-US" altLang="ru-RU" sz="1800" b="1" dirty="0" err="1">
                <a:solidFill>
                  <a:srgbClr val="8000A0"/>
                </a:solidFill>
                <a:latin typeface="Courier New" panose="02070309020205020404" pitchFamily="49" charset="0"/>
                <a:ea typeface="ＭＳ Ｐゴシック" charset="-128"/>
                <a:cs typeface="Courier New" panose="02070309020205020404" pitchFamily="49" charset="0"/>
              </a:rPr>
              <a:t>elem</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top); </a:t>
            </a:r>
            <a:endParaRPr lang="ru-RU" altLang="ru-RU" sz="18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ru-R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top = v; </a:t>
            </a:r>
            <a:endParaRPr lang="ru-RU" altLang="ru-RU" sz="18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ru-R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size++;</a:t>
            </a:r>
            <a:r>
              <a:rPr lang="ru-R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 </a:t>
            </a:r>
          </a:p>
          <a:p>
            <a:pPr eaLnBrk="1" hangingPunct="1">
              <a:lnSpc>
                <a:spcPct val="90000"/>
              </a:lnSpc>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public E </a:t>
            </a:r>
            <a:r>
              <a:rPr lang="en-US" altLang="ru-RU" sz="1800" b="1" dirty="0">
                <a:solidFill>
                  <a:srgbClr val="0000FF"/>
                </a:solidFill>
                <a:latin typeface="Courier New" panose="02070309020205020404" pitchFamily="49" charset="0"/>
                <a:ea typeface="ＭＳ Ｐゴシック" charset="-128"/>
                <a:cs typeface="Courier New" panose="02070309020205020404" pitchFamily="49" charset="0"/>
              </a:rPr>
              <a:t>top</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throws</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err="1">
                <a:solidFill>
                  <a:srgbClr val="8000A0"/>
                </a:solidFill>
                <a:latin typeface="Courier New" panose="02070309020205020404" pitchFamily="49" charset="0"/>
                <a:ea typeface="ＭＳ Ｐゴシック" charset="-128"/>
                <a:cs typeface="Courier New" panose="02070309020205020404" pitchFamily="49" charset="0"/>
              </a:rPr>
              <a:t>EmptyStackException</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 </a:t>
            </a:r>
          </a:p>
          <a:p>
            <a:pPr eaLnBrk="1" hangingPunct="1">
              <a:lnSpc>
                <a:spcPct val="90000"/>
              </a:lnSpc>
              <a:buFont typeface="Wingdings" charset="2"/>
              <a:buNone/>
            </a:pP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           if</a:t>
            </a:r>
            <a:r>
              <a:rPr lang="en-US"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isEmpty</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throw</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new</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EmptyStackException</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a:t>
            </a:r>
            <a:r>
              <a:rPr lang="en-US" altLang="ru-RU" sz="1800" b="1" dirty="0">
                <a:solidFill>
                  <a:srgbClr val="008000"/>
                </a:solidFill>
                <a:latin typeface="Courier New" panose="02070309020205020404" pitchFamily="49" charset="0"/>
                <a:ea typeface="ＭＳ Ｐゴシック" charset="-128"/>
                <a:cs typeface="Courier New" panose="02070309020205020404" pitchFamily="49" charset="0"/>
              </a:rPr>
              <a:t>"Stack is empty."</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 typeface="Wingdings" charset="2"/>
              <a:buNone/>
            </a:pP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           return</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err="1">
                <a:solidFill>
                  <a:srgbClr val="8000A0"/>
                </a:solidFill>
                <a:latin typeface="Courier New" panose="02070309020205020404" pitchFamily="49" charset="0"/>
                <a:ea typeface="ＭＳ Ｐゴシック" charset="-128"/>
                <a:cs typeface="Courier New" panose="02070309020205020404" pitchFamily="49" charset="0"/>
              </a:rPr>
              <a:t>top.</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getElement</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public E </a:t>
            </a:r>
            <a:r>
              <a:rPr lang="en-US" altLang="ru-RU" sz="1800" b="1" dirty="0">
                <a:solidFill>
                  <a:srgbClr val="0000FF"/>
                </a:solidFill>
                <a:latin typeface="Courier New" panose="02070309020205020404" pitchFamily="49" charset="0"/>
                <a:ea typeface="ＭＳ Ｐゴシック" charset="-128"/>
                <a:cs typeface="Courier New" panose="02070309020205020404" pitchFamily="49" charset="0"/>
              </a:rPr>
              <a:t>pop</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throws</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err="1">
                <a:solidFill>
                  <a:srgbClr val="8000A0"/>
                </a:solidFill>
                <a:latin typeface="Courier New" panose="02070309020205020404" pitchFamily="49" charset="0"/>
                <a:ea typeface="ＭＳ Ｐゴシック" charset="-128"/>
                <a:cs typeface="Courier New" panose="02070309020205020404" pitchFamily="49" charset="0"/>
              </a:rPr>
              <a:t>EmptyStackException</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 </a:t>
            </a:r>
          </a:p>
          <a:p>
            <a:pPr eaLnBrk="1" hangingPunct="1">
              <a:lnSpc>
                <a:spcPct val="90000"/>
              </a:lnSpc>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US"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isEmpty</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throw</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new</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EmptyStackException</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a:t>
            </a:r>
            <a:r>
              <a:rPr lang="en-US" altLang="ru-RU" sz="1800" b="1" dirty="0">
                <a:solidFill>
                  <a:srgbClr val="008000"/>
                </a:solidFill>
                <a:latin typeface="Courier New" panose="02070309020205020404" pitchFamily="49" charset="0"/>
                <a:ea typeface="ＭＳ Ｐゴシック" charset="-128"/>
                <a:cs typeface="Courier New" panose="02070309020205020404" pitchFamily="49" charset="0"/>
              </a:rPr>
              <a:t>"Stack is empty."</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E temp = </a:t>
            </a:r>
            <a:r>
              <a:rPr lang="en-US" altLang="ru-RU" sz="1800" b="1" dirty="0" err="1">
                <a:solidFill>
                  <a:srgbClr val="8000A0"/>
                </a:solidFill>
                <a:latin typeface="Courier New" panose="02070309020205020404" pitchFamily="49" charset="0"/>
                <a:ea typeface="ＭＳ Ｐゴシック" charset="-128"/>
                <a:cs typeface="Courier New" panose="02070309020205020404" pitchFamily="49" charset="0"/>
              </a:rPr>
              <a:t>top.</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getElement</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top = </a:t>
            </a:r>
            <a:r>
              <a:rPr lang="en-US" altLang="ru-RU" sz="1800" b="1" dirty="0" err="1">
                <a:solidFill>
                  <a:srgbClr val="8000A0"/>
                </a:solidFill>
                <a:latin typeface="Courier New" panose="02070309020205020404" pitchFamily="49" charset="0"/>
                <a:ea typeface="ＭＳ Ｐゴシック" charset="-128"/>
                <a:cs typeface="Courier New" panose="02070309020205020404" pitchFamily="49" charset="0"/>
              </a:rPr>
              <a:t>top.</a:t>
            </a:r>
            <a:r>
              <a:rPr lang="en-US"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getNext</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отделяем бывший верхним узел</a:t>
            </a:r>
            <a:endPar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size--; </a:t>
            </a:r>
          </a:p>
          <a:p>
            <a:pPr eaLnBrk="1" hangingPunct="1">
              <a:lnSpc>
                <a:spcPct val="90000"/>
              </a:lnSpc>
              <a:buFont typeface="Wingdings" charset="2"/>
              <a:buNone/>
            </a:pPr>
            <a:r>
              <a:rPr lang="en-US" altLang="ru-RU" sz="1800" b="1" dirty="0">
                <a:solidFill>
                  <a:srgbClr val="FF8000"/>
                </a:solidFill>
                <a:latin typeface="Courier New" panose="02070309020205020404" pitchFamily="49" charset="0"/>
                <a:ea typeface="ＭＳ Ｐゴシック" charset="-128"/>
                <a:cs typeface="Courier New" panose="02070309020205020404" pitchFamily="49" charset="0"/>
              </a:rPr>
              <a:t>           return</a:t>
            </a: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temp; }                                                                                   </a:t>
            </a:r>
            <a:r>
              <a:rPr lang="ru-R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 typeface="Wingdings" charset="2"/>
              <a:buNone/>
            </a:pPr>
            <a:r>
              <a:rPr lang="en-US"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endParaRPr lang="en-US" altLang="ru-RU" sz="1800" b="1" dirty="0">
              <a:solidFill>
                <a:srgbClr val="8000A0"/>
              </a:solidFill>
              <a:latin typeface="Arial Unicode MS" charset="0"/>
              <a:ea typeface="ＭＳ Ｐゴシック" charset="-128"/>
            </a:endParaRPr>
          </a:p>
          <a:p>
            <a:pPr eaLnBrk="1" hangingPunct="1">
              <a:lnSpc>
                <a:spcPct val="90000"/>
              </a:lnSpc>
              <a:buFontTx/>
              <a:buNone/>
            </a:pPr>
            <a:r>
              <a:rPr lang="en-US" altLang="ru-RU" sz="1800" dirty="0">
                <a:solidFill>
                  <a:srgbClr val="8000A0"/>
                </a:solidFill>
                <a:latin typeface="Arial Unicode MS" charset="0"/>
                <a:ea typeface="ＭＳ Ｐゴシック" charset="-128"/>
              </a:rPr>
              <a:t>     </a:t>
            </a:r>
            <a:endParaRPr lang="en-US" altLang="ru-RU" sz="1800" dirty="0">
              <a:solidFill>
                <a:srgbClr val="000000"/>
              </a:solidFill>
              <a:latin typeface="Arial Unicode MS" charset="0"/>
              <a:ea typeface="ＭＳ Ｐゴシック" charset="-128"/>
            </a:endParaRPr>
          </a:p>
        </p:txBody>
      </p:sp>
    </p:spTree>
    <p:extLst>
      <p:ext uri="{BB962C8B-B14F-4D97-AF65-F5344CB8AC3E}">
        <p14:creationId xmlns:p14="http://schemas.microsoft.com/office/powerpoint/2010/main" val="1853708963"/>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D04E58F5-114C-F342-95B5-18AE7BE6AA83}" type="slidenum">
              <a:rPr lang="en-AU" altLang="ru-RU" sz="1400">
                <a:solidFill>
                  <a:schemeClr val="tx1"/>
                </a:solidFill>
                <a:latin typeface="Tahoma" charset="0"/>
              </a:rPr>
              <a:pPr eaLnBrk="1" hangingPunct="1"/>
              <a:t>48</a:t>
            </a:fld>
            <a:endParaRPr lang="en-AU" altLang="ru-RU" sz="1400">
              <a:solidFill>
                <a:schemeClr val="tx1"/>
              </a:solidFill>
              <a:latin typeface="Tahoma" charset="0"/>
            </a:endParaRPr>
          </a:p>
        </p:txBody>
      </p:sp>
      <p:sp>
        <p:nvSpPr>
          <p:cNvPr id="90114" name="Rectangle 2"/>
          <p:cNvSpPr>
            <a:spLocks noGrp="1" noChangeArrowheads="1"/>
          </p:cNvSpPr>
          <p:nvPr>
            <p:ph type="title"/>
          </p:nvPr>
        </p:nvSpPr>
        <p:spPr bwMode="auto">
          <a:xfrm>
            <a:off x="496888" y="254000"/>
            <a:ext cx="8447087" cy="973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Стек на основе связанного списка </a:t>
            </a:r>
            <a:r>
              <a:rPr lang="en-US" altLang="ru-RU" sz="4000" dirty="0">
                <a:ea typeface="ＭＳ Ｐゴシック" charset="-128"/>
              </a:rPr>
              <a:t>(</a:t>
            </a:r>
            <a:r>
              <a:rPr lang="ru-RU" altLang="ru-RU" sz="4000" dirty="0">
                <a:ea typeface="ＭＳ Ｐゴシック" charset="-128"/>
              </a:rPr>
              <a:t>5</a:t>
            </a:r>
            <a:r>
              <a:rPr lang="en-US" altLang="ru-RU" sz="4000" dirty="0">
                <a:ea typeface="ＭＳ Ｐゴシック" charset="-128"/>
              </a:rPr>
              <a:t>/4)</a:t>
            </a:r>
          </a:p>
        </p:txBody>
      </p:sp>
      <p:sp>
        <p:nvSpPr>
          <p:cNvPr id="90115" name="Rectangle 4"/>
          <p:cNvSpPr>
            <a:spLocks noGrp="1" noChangeArrowheads="1"/>
          </p:cNvSpPr>
          <p:nvPr>
            <p:ph type="body" idx="1"/>
          </p:nvPr>
        </p:nvSpPr>
        <p:spPr bwMode="auto">
          <a:xfrm>
            <a:off x="496888" y="1985554"/>
            <a:ext cx="8494712" cy="24483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2400" dirty="0">
                <a:ea typeface="ＭＳ Ｐゴシック" charset="-128"/>
              </a:rPr>
              <a:t>Каждый из методов интерфейса </a:t>
            </a:r>
            <a:r>
              <a:rPr lang="ru-RU" altLang="ru-RU" sz="2400" dirty="0" err="1">
                <a:ea typeface="ＭＳ Ｐゴシック" charset="-128"/>
              </a:rPr>
              <a:t>Stack</a:t>
            </a:r>
            <a:r>
              <a:rPr lang="ru-RU" altLang="ru-RU" sz="2400" dirty="0">
                <a:ea typeface="ＭＳ Ｐゴシック" charset="-128"/>
              </a:rPr>
              <a:t> требует постоянного времени</a:t>
            </a:r>
            <a:r>
              <a:rPr lang="en-US" altLang="ru-RU" sz="2400" dirty="0">
                <a:latin typeface="Tahoma" charset="0"/>
                <a:ea typeface="ＭＳ Ｐゴシック" charset="-128"/>
              </a:rPr>
              <a:t>.</a:t>
            </a:r>
          </a:p>
          <a:p>
            <a:pPr eaLnBrk="1" hangingPunct="1"/>
            <a:r>
              <a:rPr lang="ru-RU" altLang="ru-RU" sz="2400" dirty="0">
                <a:ea typeface="ＭＳ Ｐゴシック" charset="-128"/>
              </a:rPr>
              <a:t>сложность </a:t>
            </a:r>
            <a:r>
              <a:rPr lang="ru-RU" altLang="ru-RU" sz="2400" dirty="0" err="1">
                <a:ea typeface="ＭＳ Ｐゴシック" charset="-128"/>
              </a:rPr>
              <a:t>O</a:t>
            </a:r>
            <a:r>
              <a:rPr lang="ru-RU" altLang="ru-RU" sz="2400" dirty="0">
                <a:ea typeface="ＭＳ Ｐゴシック" charset="-128"/>
              </a:rPr>
              <a:t> (</a:t>
            </a:r>
            <a:r>
              <a:rPr lang="en-US" altLang="ru-RU" sz="2400" dirty="0">
                <a:ea typeface="ＭＳ Ｐゴシック" charset="-128"/>
              </a:rPr>
              <a:t>n</a:t>
            </a:r>
            <a:r>
              <a:rPr lang="ru-RU" altLang="ru-RU" sz="2400" dirty="0">
                <a:ea typeface="ＭＳ Ｐゴシック" charset="-128"/>
              </a:rPr>
              <a:t>), где </a:t>
            </a:r>
            <a:r>
              <a:rPr lang="en-US" altLang="ru-RU" sz="2400" dirty="0">
                <a:ea typeface="ＭＳ Ｐゴシック" charset="-128"/>
              </a:rPr>
              <a:t>n</a:t>
            </a:r>
            <a:r>
              <a:rPr lang="ru-RU" altLang="ru-RU" sz="2400" dirty="0">
                <a:ea typeface="ＭＳ Ｐゴシック" charset="-128"/>
              </a:rPr>
              <a:t> число элементов в стеке</a:t>
            </a:r>
            <a:r>
              <a:rPr lang="en-US" altLang="ru-RU" sz="2400" dirty="0">
                <a:latin typeface="Tahoma" charset="0"/>
                <a:ea typeface="ＭＳ Ｐゴシック" charset="-128"/>
              </a:rPr>
              <a:t>. </a:t>
            </a:r>
            <a:endParaRPr lang="ru-RU" altLang="ru-RU" sz="2400" dirty="0">
              <a:latin typeface="Tahoma" charset="0"/>
              <a:ea typeface="ＭＳ Ｐゴシック" charset="-128"/>
            </a:endParaRPr>
          </a:p>
          <a:p>
            <a:pPr eaLnBrk="1" hangingPunct="1"/>
            <a:r>
              <a:rPr lang="ru-RU" altLang="ru-RU" sz="2400" dirty="0">
                <a:ea typeface="ＭＳ Ｐゴシック" charset="-128"/>
              </a:rPr>
              <a:t>Нет проблемы с переполнением, как в массиве на основе стека.</a:t>
            </a:r>
            <a:endParaRPr lang="en-US" altLang="ru-RU" sz="2400" dirty="0">
              <a:latin typeface="Tahoma" charset="0"/>
              <a:ea typeface="ＭＳ Ｐゴシック" charset="-128"/>
            </a:endParaRPr>
          </a:p>
        </p:txBody>
      </p:sp>
    </p:spTree>
    <p:extLst>
      <p:ext uri="{BB962C8B-B14F-4D97-AF65-F5344CB8AC3E}">
        <p14:creationId xmlns:p14="http://schemas.microsoft.com/office/powerpoint/2010/main" val="2857612859"/>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E8D7CF97-7087-494F-A6E0-F6739073922E}" type="slidenum">
              <a:rPr lang="en-AU" altLang="ru-RU" sz="1400">
                <a:solidFill>
                  <a:schemeClr val="tx1"/>
                </a:solidFill>
                <a:latin typeface="Tahoma" charset="0"/>
              </a:rPr>
              <a:pPr eaLnBrk="1" hangingPunct="1"/>
              <a:t>49</a:t>
            </a:fld>
            <a:endParaRPr lang="en-AU" altLang="ru-RU" sz="1400">
              <a:solidFill>
                <a:schemeClr val="tx1"/>
              </a:solidFill>
              <a:latin typeface="Tahoma" charset="0"/>
            </a:endParaRPr>
          </a:p>
        </p:txBody>
      </p:sp>
      <p:sp>
        <p:nvSpPr>
          <p:cNvPr id="92162" name="Rectangle 2"/>
          <p:cNvSpPr>
            <a:spLocks noGrp="1" noChangeArrowheads="1"/>
          </p:cNvSpPr>
          <p:nvPr>
            <p:ph type="title"/>
          </p:nvPr>
        </p:nvSpPr>
        <p:spPr bwMode="auto">
          <a:xfrm>
            <a:off x="349250" y="242888"/>
            <a:ext cx="8594725" cy="79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Пример: Сопоставление скобок</a:t>
            </a:r>
            <a:endParaRPr lang="en-US" altLang="ru-RU" sz="4000" dirty="0">
              <a:ea typeface="ＭＳ Ｐゴシック" charset="-128"/>
            </a:endParaRPr>
          </a:p>
        </p:txBody>
      </p:sp>
      <p:sp>
        <p:nvSpPr>
          <p:cNvPr id="92163" name="Rectangle 3"/>
          <p:cNvSpPr>
            <a:spLocks noGrp="1" noChangeArrowheads="1"/>
          </p:cNvSpPr>
          <p:nvPr>
            <p:ph type="body" idx="1"/>
          </p:nvPr>
        </p:nvSpPr>
        <p:spPr bwMode="auto">
          <a:xfrm>
            <a:off x="528638" y="1365250"/>
            <a:ext cx="8462962" cy="4959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2400">
                <a:latin typeface="Tahoma" charset="0"/>
                <a:ea typeface="ＭＳ Ｐゴシック" charset="-128"/>
              </a:rPr>
              <a:t>Каждая открывающая скобка</a:t>
            </a:r>
            <a:r>
              <a:rPr lang="en-US" altLang="ru-RU" sz="2400">
                <a:latin typeface="Tahoma" charset="0"/>
                <a:ea typeface="ＭＳ Ｐゴシック" charset="-128"/>
              </a:rPr>
              <a:t> </a:t>
            </a:r>
            <a:r>
              <a:rPr lang="en-US" altLang="en-US" sz="2400">
                <a:latin typeface="Tahoma" charset="0"/>
                <a:ea typeface="ＭＳ Ｐゴシック" charset="-128"/>
              </a:rPr>
              <a:t>“</a:t>
            </a:r>
            <a:r>
              <a:rPr lang="en-US" altLang="ru-RU" sz="2400">
                <a:latin typeface="Tahoma" charset="0"/>
                <a:ea typeface="ＭＳ Ｐゴシック" charset="-128"/>
              </a:rPr>
              <a:t>(</a:t>
            </a:r>
            <a:r>
              <a:rPr lang="en-US" altLang="en-US" sz="2400">
                <a:latin typeface="Tahoma" charset="0"/>
                <a:ea typeface="ＭＳ Ｐゴシック" charset="-128"/>
              </a:rPr>
              <a:t>”</a:t>
            </a:r>
            <a:r>
              <a:rPr lang="en-US" altLang="ru-RU" sz="2400">
                <a:latin typeface="Tahoma" charset="0"/>
                <a:ea typeface="ＭＳ Ｐゴシック" charset="-128"/>
              </a:rPr>
              <a:t>, </a:t>
            </a:r>
            <a:r>
              <a:rPr lang="en-US" altLang="en-US" sz="2400">
                <a:latin typeface="Tahoma" charset="0"/>
                <a:ea typeface="ＭＳ Ｐゴシック" charset="-128"/>
              </a:rPr>
              <a:t>“</a:t>
            </a:r>
            <a:r>
              <a:rPr lang="en-US" altLang="ru-RU" sz="2400">
                <a:latin typeface="Tahoma" charset="0"/>
                <a:ea typeface="ＭＳ Ｐゴシック" charset="-128"/>
              </a:rPr>
              <a:t>{</a:t>
            </a:r>
            <a:r>
              <a:rPr lang="en-US" altLang="en-US" sz="2400">
                <a:latin typeface="Tahoma" charset="0"/>
                <a:ea typeface="ＭＳ Ｐゴシック" charset="-128"/>
              </a:rPr>
              <a:t>”</a:t>
            </a:r>
            <a:r>
              <a:rPr lang="en-US" altLang="ru-RU" sz="2400">
                <a:latin typeface="Tahoma" charset="0"/>
                <a:ea typeface="ＭＳ Ｐゴシック" charset="-128"/>
              </a:rPr>
              <a:t>, </a:t>
            </a:r>
            <a:r>
              <a:rPr lang="ru-RU" altLang="ru-RU" sz="2400">
                <a:latin typeface="Tahoma" charset="0"/>
                <a:ea typeface="ＭＳ Ｐゴシック" charset="-128"/>
              </a:rPr>
              <a:t>или</a:t>
            </a:r>
            <a:r>
              <a:rPr lang="en-US" altLang="ru-RU" sz="2400">
                <a:latin typeface="Tahoma" charset="0"/>
                <a:ea typeface="ＭＳ Ｐゴシック" charset="-128"/>
              </a:rPr>
              <a:t> </a:t>
            </a:r>
            <a:r>
              <a:rPr lang="en-US" altLang="en-US" sz="2400">
                <a:latin typeface="Tahoma" charset="0"/>
                <a:ea typeface="ＭＳ Ｐゴシック" charset="-128"/>
              </a:rPr>
              <a:t>“</a:t>
            </a:r>
            <a:r>
              <a:rPr lang="en-US" altLang="ru-RU" sz="2400">
                <a:latin typeface="Tahoma" charset="0"/>
                <a:ea typeface="ＭＳ Ｐゴシック" charset="-128"/>
              </a:rPr>
              <a:t>[</a:t>
            </a:r>
            <a:r>
              <a:rPr lang="en-US" altLang="en-US" sz="2400">
                <a:latin typeface="Tahoma" charset="0"/>
                <a:ea typeface="ＭＳ Ｐゴシック" charset="-128"/>
              </a:rPr>
              <a:t>”</a:t>
            </a:r>
            <a:r>
              <a:rPr lang="en-US" altLang="ru-RU" sz="2400">
                <a:latin typeface="Tahoma" charset="0"/>
                <a:ea typeface="ＭＳ Ｐゴシック" charset="-128"/>
              </a:rPr>
              <a:t> </a:t>
            </a:r>
            <a:r>
              <a:rPr lang="ru-RU" altLang="ru-RU" sz="2400">
                <a:latin typeface="Tahoma" charset="0"/>
                <a:ea typeface="ＭＳ Ｐゴシック" charset="-128"/>
              </a:rPr>
              <a:t>должна иметь закрывающую пару, в соответствии с ее типом</a:t>
            </a:r>
            <a:r>
              <a:rPr lang="en-US" altLang="ru-RU" sz="2400">
                <a:latin typeface="Tahoma" charset="0"/>
                <a:ea typeface="ＭＳ Ｐゴシック" charset="-128"/>
              </a:rPr>
              <a:t> </a:t>
            </a:r>
            <a:r>
              <a:rPr lang="en-US" altLang="en-US" sz="2400">
                <a:latin typeface="Tahoma" charset="0"/>
                <a:ea typeface="ＭＳ Ｐゴシック" charset="-128"/>
              </a:rPr>
              <a:t>“</a:t>
            </a:r>
            <a:r>
              <a:rPr lang="en-US" altLang="ru-RU" sz="2400">
                <a:latin typeface="Tahoma" charset="0"/>
                <a:ea typeface="ＭＳ Ｐゴシック" charset="-128"/>
              </a:rPr>
              <a:t>)</a:t>
            </a:r>
            <a:r>
              <a:rPr lang="en-US" altLang="en-US" sz="2400">
                <a:latin typeface="Tahoma" charset="0"/>
                <a:ea typeface="ＭＳ Ｐゴシック" charset="-128"/>
              </a:rPr>
              <a:t>”</a:t>
            </a:r>
            <a:r>
              <a:rPr lang="en-US" altLang="ru-RU" sz="2400">
                <a:latin typeface="Tahoma" charset="0"/>
                <a:ea typeface="ＭＳ Ｐゴシック" charset="-128"/>
              </a:rPr>
              <a:t>, </a:t>
            </a:r>
            <a:r>
              <a:rPr lang="en-US" altLang="en-US" sz="2400">
                <a:latin typeface="Tahoma" charset="0"/>
                <a:ea typeface="ＭＳ Ｐゴシック" charset="-128"/>
              </a:rPr>
              <a:t>“</a:t>
            </a:r>
            <a:r>
              <a:rPr lang="en-US" altLang="ru-RU" sz="2400">
                <a:latin typeface="Tahoma" charset="0"/>
                <a:ea typeface="ＭＳ Ｐゴシック" charset="-128"/>
              </a:rPr>
              <a:t>}</a:t>
            </a:r>
            <a:r>
              <a:rPr lang="en-US" altLang="en-US" sz="2400">
                <a:latin typeface="Tahoma" charset="0"/>
                <a:ea typeface="ＭＳ Ｐゴシック" charset="-128"/>
              </a:rPr>
              <a:t>”</a:t>
            </a:r>
            <a:r>
              <a:rPr lang="en-US" altLang="ru-RU" sz="2400">
                <a:latin typeface="Tahoma" charset="0"/>
                <a:ea typeface="ＭＳ Ｐゴシック" charset="-128"/>
              </a:rPr>
              <a:t>, </a:t>
            </a:r>
            <a:r>
              <a:rPr lang="ru-RU" altLang="ru-RU" sz="2400">
                <a:latin typeface="Tahoma" charset="0"/>
                <a:ea typeface="ＭＳ Ｐゴシック" charset="-128"/>
              </a:rPr>
              <a:t>или</a:t>
            </a:r>
            <a:r>
              <a:rPr lang="en-US" altLang="ru-RU" sz="2400">
                <a:latin typeface="Tahoma" charset="0"/>
                <a:ea typeface="ＭＳ Ｐゴシック" charset="-128"/>
              </a:rPr>
              <a:t> </a:t>
            </a:r>
            <a:r>
              <a:rPr lang="en-US" altLang="en-US" sz="2400">
                <a:latin typeface="Tahoma" charset="0"/>
                <a:ea typeface="ＭＳ Ｐゴシック" charset="-128"/>
              </a:rPr>
              <a:t>“</a:t>
            </a:r>
            <a:r>
              <a:rPr lang="en-US" altLang="ru-RU" sz="2400">
                <a:latin typeface="Tahoma" charset="0"/>
                <a:ea typeface="ＭＳ Ｐゴシック" charset="-128"/>
              </a:rPr>
              <a:t>[</a:t>
            </a:r>
            <a:r>
              <a:rPr lang="en-US" altLang="en-US" sz="2400">
                <a:latin typeface="Tahoma" charset="0"/>
                <a:ea typeface="ＭＳ Ｐゴシック" charset="-128"/>
              </a:rPr>
              <a:t>”</a:t>
            </a:r>
            <a:endParaRPr lang="en-US" altLang="ru-RU" sz="2400">
              <a:latin typeface="Tahoma" charset="0"/>
              <a:ea typeface="ＭＳ Ｐゴシック" charset="-128"/>
            </a:endParaRPr>
          </a:p>
          <a:p>
            <a:pPr lvl="1" eaLnBrk="1" hangingPunct="1"/>
            <a:r>
              <a:rPr lang="ru-RU" altLang="ru-RU" sz="2000">
                <a:ea typeface="ＭＳ Ｐゴシック" charset="-128"/>
              </a:rPr>
              <a:t>правильно: </a:t>
            </a:r>
            <a:r>
              <a:rPr lang="en-US" altLang="ru-RU" sz="2000">
                <a:solidFill>
                  <a:srgbClr val="000000"/>
                </a:solidFill>
                <a:latin typeface="Times" charset="0"/>
                <a:ea typeface="ＭＳ Ｐゴシック" charset="-128"/>
              </a:rPr>
              <a:t> </a:t>
            </a:r>
            <a:r>
              <a:rPr lang="en-US" altLang="ru-RU" sz="2000">
                <a:solidFill>
                  <a:srgbClr val="000000"/>
                </a:solidFill>
                <a:latin typeface="CMR10" charset="0"/>
                <a:ea typeface="ＭＳ Ｐゴシック" charset="-128"/>
              </a:rPr>
              <a:t>( )(( ))</a:t>
            </a:r>
            <a:r>
              <a:rPr lang="en-US" altLang="ru-RU" sz="2000">
                <a:solidFill>
                  <a:srgbClr val="000000"/>
                </a:solidFill>
                <a:latin typeface="CMSY10" charset="0"/>
                <a:ea typeface="ＭＳ Ｐゴシック" charset="-128"/>
              </a:rPr>
              <a:t>{</a:t>
            </a:r>
            <a:r>
              <a:rPr lang="en-US" altLang="ru-RU" sz="2000">
                <a:solidFill>
                  <a:srgbClr val="000000"/>
                </a:solidFill>
                <a:latin typeface="CMR10" charset="0"/>
                <a:ea typeface="ＭＳ Ｐゴシック" charset="-128"/>
              </a:rPr>
              <a:t>([( )])</a:t>
            </a:r>
            <a:r>
              <a:rPr lang="en-US" altLang="ru-RU" sz="2000">
                <a:solidFill>
                  <a:srgbClr val="000000"/>
                </a:solidFill>
                <a:latin typeface="CMSY10" charset="0"/>
                <a:ea typeface="ＭＳ Ｐゴシック" charset="-128"/>
              </a:rPr>
              <a:t>}	</a:t>
            </a:r>
          </a:p>
          <a:p>
            <a:pPr lvl="1" eaLnBrk="1" hangingPunct="1"/>
            <a:r>
              <a:rPr lang="ru-RU" altLang="ru-RU" sz="2000">
                <a:ea typeface="ＭＳ Ｐゴシック" charset="-128"/>
              </a:rPr>
              <a:t>правильно: </a:t>
            </a:r>
            <a:r>
              <a:rPr lang="en-US" altLang="ru-RU" sz="2000">
                <a:solidFill>
                  <a:srgbClr val="000000"/>
                </a:solidFill>
                <a:latin typeface="Times" charset="0"/>
                <a:ea typeface="ＭＳ Ｐゴシック" charset="-128"/>
              </a:rPr>
              <a:t> </a:t>
            </a:r>
            <a:r>
              <a:rPr lang="en-US" altLang="ru-RU" sz="2000">
                <a:solidFill>
                  <a:srgbClr val="000000"/>
                </a:solidFill>
                <a:latin typeface="CMR10" charset="0"/>
                <a:ea typeface="ＭＳ Ｐゴシック" charset="-128"/>
              </a:rPr>
              <a:t>(( )( ))</a:t>
            </a:r>
            <a:r>
              <a:rPr lang="en-US" altLang="ru-RU" sz="2000">
                <a:solidFill>
                  <a:srgbClr val="000000"/>
                </a:solidFill>
                <a:latin typeface="CMSY10" charset="0"/>
                <a:ea typeface="ＭＳ Ｐゴシック" charset="-128"/>
              </a:rPr>
              <a:t>{</a:t>
            </a:r>
            <a:r>
              <a:rPr lang="en-US" altLang="ru-RU" sz="2000">
                <a:solidFill>
                  <a:srgbClr val="000000"/>
                </a:solidFill>
                <a:latin typeface="CMR10" charset="0"/>
                <a:ea typeface="ＭＳ Ｐゴシック" charset="-128"/>
              </a:rPr>
              <a:t>([( )])</a:t>
            </a:r>
            <a:r>
              <a:rPr lang="en-US" altLang="ru-RU" sz="2000">
                <a:solidFill>
                  <a:srgbClr val="000000"/>
                </a:solidFill>
                <a:latin typeface="CMSY10" charset="0"/>
                <a:ea typeface="ＭＳ Ｐゴシック" charset="-128"/>
              </a:rPr>
              <a:t>}	</a:t>
            </a:r>
          </a:p>
          <a:p>
            <a:pPr lvl="1" eaLnBrk="1" hangingPunct="1"/>
            <a:r>
              <a:rPr lang="ru-RU" altLang="ru-RU" sz="2000">
                <a:ea typeface="ＭＳ Ｐゴシック" charset="-128"/>
              </a:rPr>
              <a:t>неправильно: </a:t>
            </a:r>
            <a:r>
              <a:rPr lang="en-US" altLang="ru-RU" sz="2000">
                <a:solidFill>
                  <a:srgbClr val="000000"/>
                </a:solidFill>
                <a:latin typeface="CMR10" charset="0"/>
                <a:ea typeface="ＭＳ Ｐゴシック" charset="-128"/>
              </a:rPr>
              <a:t>)(( ))</a:t>
            </a:r>
            <a:r>
              <a:rPr lang="en-US" altLang="ru-RU" sz="2000">
                <a:solidFill>
                  <a:srgbClr val="000000"/>
                </a:solidFill>
                <a:latin typeface="CMSY10" charset="0"/>
                <a:ea typeface="ＭＳ Ｐゴシック" charset="-128"/>
              </a:rPr>
              <a:t>{</a:t>
            </a:r>
            <a:r>
              <a:rPr lang="en-US" altLang="ru-RU" sz="2000">
                <a:solidFill>
                  <a:srgbClr val="000000"/>
                </a:solidFill>
                <a:latin typeface="CMR10" charset="0"/>
                <a:ea typeface="ＭＳ Ｐゴシック" charset="-128"/>
              </a:rPr>
              <a:t>([( )])</a:t>
            </a:r>
            <a:r>
              <a:rPr lang="en-US" altLang="ru-RU" sz="2000">
                <a:solidFill>
                  <a:srgbClr val="000000"/>
                </a:solidFill>
                <a:latin typeface="CMSY10" charset="0"/>
                <a:ea typeface="ＭＳ Ｐゴシック" charset="-128"/>
              </a:rPr>
              <a:t>}</a:t>
            </a:r>
            <a:r>
              <a:rPr lang="en-US" altLang="ru-RU" sz="2000" i="1">
                <a:solidFill>
                  <a:srgbClr val="000000"/>
                </a:solidFill>
                <a:latin typeface="CMSY10" charset="0"/>
                <a:ea typeface="ＭＳ Ｐゴシック" charset="-128"/>
              </a:rPr>
              <a:t>	</a:t>
            </a:r>
          </a:p>
          <a:p>
            <a:pPr lvl="1" eaLnBrk="1" hangingPunct="1"/>
            <a:r>
              <a:rPr lang="ru-RU" altLang="ru-RU" sz="2000">
                <a:ea typeface="ＭＳ Ｐゴシック" charset="-128"/>
              </a:rPr>
              <a:t>неправильно: </a:t>
            </a:r>
            <a:r>
              <a:rPr lang="en-US" altLang="ru-RU" sz="2000">
                <a:solidFill>
                  <a:srgbClr val="000000"/>
                </a:solidFill>
                <a:latin typeface="Times" charset="0"/>
                <a:ea typeface="ＭＳ Ｐゴシック" charset="-128"/>
              </a:rPr>
              <a:t> </a:t>
            </a:r>
            <a:r>
              <a:rPr lang="en-US" altLang="ru-RU" sz="2000">
                <a:solidFill>
                  <a:srgbClr val="000000"/>
                </a:solidFill>
                <a:latin typeface="CMR10" charset="0"/>
                <a:ea typeface="ＭＳ Ｐゴシック" charset="-128"/>
              </a:rPr>
              <a:t>(</a:t>
            </a:r>
            <a:r>
              <a:rPr lang="en-US" altLang="ru-RU" sz="2000">
                <a:solidFill>
                  <a:srgbClr val="000000"/>
                </a:solidFill>
                <a:latin typeface="CMSY10" charset="0"/>
                <a:ea typeface="ＭＳ Ｐゴシック" charset="-128"/>
              </a:rPr>
              <a:t>{</a:t>
            </a:r>
            <a:r>
              <a:rPr lang="en-US" altLang="ru-RU" sz="2000">
                <a:solidFill>
                  <a:srgbClr val="000000"/>
                </a:solidFill>
                <a:latin typeface="CMR10" charset="0"/>
                <a:ea typeface="ＭＳ Ｐゴシック" charset="-128"/>
              </a:rPr>
              <a:t>[ ])</a:t>
            </a:r>
            <a:r>
              <a:rPr lang="en-US" altLang="ru-RU" sz="2000">
                <a:solidFill>
                  <a:srgbClr val="000000"/>
                </a:solidFill>
                <a:latin typeface="CMSY10" charset="0"/>
                <a:ea typeface="ＭＳ Ｐゴシック" charset="-128"/>
              </a:rPr>
              <a:t>}	</a:t>
            </a:r>
          </a:p>
          <a:p>
            <a:pPr lvl="1" eaLnBrk="1" hangingPunct="1"/>
            <a:r>
              <a:rPr lang="ru-RU" altLang="ru-RU" sz="2000">
                <a:ea typeface="ＭＳ Ｐゴシック" charset="-128"/>
              </a:rPr>
              <a:t>неправильно: </a:t>
            </a:r>
            <a:r>
              <a:rPr lang="en-US" altLang="ru-RU" sz="2000">
                <a:solidFill>
                  <a:srgbClr val="000000"/>
                </a:solidFill>
                <a:latin typeface="CMR10" charset="0"/>
                <a:ea typeface="ＭＳ Ｐゴシック" charset="-128"/>
              </a:rPr>
              <a:t>(	</a:t>
            </a:r>
          </a:p>
          <a:p>
            <a:pPr eaLnBrk="1" hangingPunct="1">
              <a:buFont typeface="Wingdings" charset="2"/>
              <a:buNone/>
            </a:pPr>
            <a:endParaRPr lang="en-US" altLang="ru-RU" sz="2000">
              <a:solidFill>
                <a:srgbClr val="000000"/>
              </a:solidFill>
              <a:latin typeface="Tahoma" charset="0"/>
              <a:ea typeface="ＭＳ Ｐゴシック" charset="-128"/>
            </a:endParaRPr>
          </a:p>
        </p:txBody>
      </p:sp>
    </p:spTree>
    <p:extLst>
      <p:ext uri="{BB962C8B-B14F-4D97-AF65-F5344CB8AC3E}">
        <p14:creationId xmlns:p14="http://schemas.microsoft.com/office/powerpoint/2010/main" val="184742877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E83FC3-E7BD-0E46-BA0F-4B606371DBB1}"/>
              </a:ext>
            </a:extLst>
          </p:cNvPr>
          <p:cNvSpPr>
            <a:spLocks noGrp="1"/>
          </p:cNvSpPr>
          <p:nvPr>
            <p:ph type="title"/>
          </p:nvPr>
        </p:nvSpPr>
        <p:spPr>
          <a:xfrm>
            <a:off x="523338" y="700887"/>
            <a:ext cx="8457788" cy="801342"/>
          </a:xfrm>
        </p:spPr>
        <p:txBody>
          <a:bodyPr/>
          <a:lstStyle/>
          <a:p>
            <a:r>
              <a:rPr lang="ru-RU" b="1" dirty="0">
                <a:solidFill>
                  <a:schemeClr val="accent1">
                    <a:lumMod val="75000"/>
                  </a:schemeClr>
                </a:solidFill>
              </a:rPr>
              <a:t>План лекции</a:t>
            </a:r>
          </a:p>
        </p:txBody>
      </p:sp>
      <p:sp>
        <p:nvSpPr>
          <p:cNvPr id="3" name="Объект 2">
            <a:extLst>
              <a:ext uri="{FF2B5EF4-FFF2-40B4-BE49-F238E27FC236}">
                <a16:creationId xmlns:a16="http://schemas.microsoft.com/office/drawing/2014/main" id="{B8E788DE-031F-BE4B-BA5C-04CB084BCB5D}"/>
              </a:ext>
            </a:extLst>
          </p:cNvPr>
          <p:cNvSpPr>
            <a:spLocks noGrp="1"/>
          </p:cNvSpPr>
          <p:nvPr>
            <p:ph idx="1"/>
          </p:nvPr>
        </p:nvSpPr>
        <p:spPr>
          <a:xfrm>
            <a:off x="411890" y="1319349"/>
            <a:ext cx="8457789" cy="5381897"/>
          </a:xfrm>
        </p:spPr>
        <p:txBody>
          <a:bodyPr/>
          <a:lstStyle/>
          <a:p>
            <a:r>
              <a:rPr lang="ru-RU" altLang="ru-RU" sz="2400" dirty="0" err="1">
                <a:ea typeface="ＭＳ Ｐゴシック" charset="-128"/>
              </a:rPr>
              <a:t>Дженерики</a:t>
            </a:r>
            <a:r>
              <a:rPr lang="ru-RU" altLang="ru-RU" sz="2400" dirty="0">
                <a:ea typeface="ＭＳ Ｐゴシック" charset="-128"/>
              </a:rPr>
              <a:t> и параметризованные типы. </a:t>
            </a:r>
          </a:p>
          <a:p>
            <a:r>
              <a:rPr lang="ru-RU" altLang="ru-RU" sz="2400" u="sng" dirty="0">
                <a:ea typeface="ＭＳ Ｐゴシック" charset="-128"/>
              </a:rPr>
              <a:t>Абстрактные типы данных: стек и очередь</a:t>
            </a:r>
          </a:p>
          <a:p>
            <a:r>
              <a:rPr lang="ru-RU" altLang="ru-RU" sz="2400" dirty="0">
                <a:ea typeface="ＭＳ Ｐゴシック" charset="-128"/>
              </a:rPr>
              <a:t>Стек как абстрактный тип данных: реализация стека на основе простого массива и на основе обобщенного связанного списка. </a:t>
            </a:r>
          </a:p>
          <a:p>
            <a:r>
              <a:rPr lang="ru-RU" altLang="ru-RU" sz="2400" dirty="0">
                <a:ea typeface="ＭＳ Ｐゴシック" charset="-128"/>
              </a:rPr>
              <a:t>Очередь как абстрактный тип данных: реализация очереди на основе простого массива и на основе обобщенного связанного списка. </a:t>
            </a:r>
            <a:endParaRPr lang="en-US" altLang="ru-RU" sz="2400" dirty="0">
              <a:ea typeface="ＭＳ Ｐゴシック" charset="-128"/>
            </a:endParaRPr>
          </a:p>
          <a:p>
            <a:r>
              <a:rPr lang="ru-RU" altLang="ru-RU" sz="2400" dirty="0">
                <a:ea typeface="ＭＳ Ｐゴシック" charset="-128"/>
              </a:rPr>
              <a:t>Дек как абстрактный тип данных: реализация дека. Интерфейс стека в Java.</a:t>
            </a:r>
            <a:br>
              <a:rPr lang="ru-RU" altLang="ru-RU" sz="2400" dirty="0">
                <a:ea typeface="ＭＳ Ｐゴシック" charset="-128"/>
              </a:rPr>
            </a:br>
            <a:endParaRPr lang="en-US" altLang="ru-RU" sz="2400" dirty="0">
              <a:ea typeface="ＭＳ Ｐゴシック" charset="-128"/>
            </a:endParaRPr>
          </a:p>
          <a:p>
            <a:endParaRPr lang="ru-RU" dirty="0"/>
          </a:p>
        </p:txBody>
      </p:sp>
    </p:spTree>
    <p:extLst>
      <p:ext uri="{BB962C8B-B14F-4D97-AF65-F5344CB8AC3E}">
        <p14:creationId xmlns:p14="http://schemas.microsoft.com/office/powerpoint/2010/main" val="2553607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36154F57-B312-A347-9D28-215D71C512FC}" type="slidenum">
              <a:rPr lang="en-AU" altLang="ru-RU" sz="1400">
                <a:solidFill>
                  <a:schemeClr val="tx1"/>
                </a:solidFill>
                <a:latin typeface="Tahoma" charset="0"/>
              </a:rPr>
              <a:pPr eaLnBrk="1" hangingPunct="1"/>
              <a:t>50</a:t>
            </a:fld>
            <a:endParaRPr lang="en-AU" altLang="ru-RU" sz="1400">
              <a:solidFill>
                <a:schemeClr val="tx1"/>
              </a:solidFill>
              <a:latin typeface="Tahoma" charset="0"/>
            </a:endParaRPr>
          </a:p>
        </p:txBody>
      </p:sp>
      <p:sp>
        <p:nvSpPr>
          <p:cNvPr id="94210" name="Rectangle 2"/>
          <p:cNvSpPr>
            <a:spLocks noGrp="1" noChangeArrowheads="1"/>
          </p:cNvSpPr>
          <p:nvPr>
            <p:ph type="title"/>
          </p:nvPr>
        </p:nvSpPr>
        <p:spPr bwMode="auto">
          <a:xfrm>
            <a:off x="296863" y="0"/>
            <a:ext cx="8647112" cy="615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600" dirty="0">
                <a:ea typeface="ＭＳ Ｐゴシック" charset="-128"/>
              </a:rPr>
              <a:t> </a:t>
            </a:r>
            <a:r>
              <a:rPr lang="ru-RU" altLang="ru-RU" sz="4000" dirty="0">
                <a:ea typeface="ＭＳ Ｐゴシック" charset="-128"/>
              </a:rPr>
              <a:t>Алгоритм сопоставления скобок</a:t>
            </a:r>
            <a:endParaRPr lang="en-US" altLang="ru-RU" sz="4000" dirty="0">
              <a:ea typeface="ＭＳ Ｐゴシック" charset="-128"/>
            </a:endParaRPr>
          </a:p>
        </p:txBody>
      </p:sp>
      <p:sp>
        <p:nvSpPr>
          <p:cNvPr id="94211" name="Rectangle 3"/>
          <p:cNvSpPr>
            <a:spLocks noGrp="1" noChangeArrowheads="1"/>
          </p:cNvSpPr>
          <p:nvPr>
            <p:ph type="body" idx="1"/>
          </p:nvPr>
        </p:nvSpPr>
        <p:spPr bwMode="auto">
          <a:xfrm>
            <a:off x="104503" y="792163"/>
            <a:ext cx="9029972" cy="5989637"/>
          </a:xfrm>
          <a:solidFill>
            <a:schemeClr val="accent6">
              <a:lumMod val="40000"/>
              <a:lumOff val="60000"/>
            </a:schemeClr>
          </a:solidFill>
        </p:spPr>
        <p:txBody>
          <a:bodyPr vert="horz" wrap="square" lIns="91440" tIns="45720" rIns="91440" bIns="45720" numCol="1" anchor="t" anchorCtr="0" compatLnSpc="1">
            <a:prstTxWarp prst="textNoShape">
              <a:avLst/>
            </a:prstTxWarp>
          </a:bodyPr>
          <a:lstStyle/>
          <a:p>
            <a:pPr eaLnBrk="1" hangingPunct="1">
              <a:lnSpc>
                <a:spcPct val="90000"/>
              </a:lnSpc>
              <a:buFont typeface="Wingdings" charset="2"/>
              <a:buNone/>
            </a:pPr>
            <a:r>
              <a:rPr lang="en-US" altLang="ru-RU" sz="1400" b="1" dirty="0">
                <a:solidFill>
                  <a:srgbClr val="0000FF"/>
                </a:solidFill>
                <a:ea typeface="ＭＳ Ｐゴシック" charset="-128"/>
              </a:rPr>
              <a:t>Algorithm </a:t>
            </a:r>
            <a:r>
              <a:rPr lang="en-US" altLang="ru-RU" sz="1400" dirty="0" err="1">
                <a:solidFill>
                  <a:srgbClr val="000000"/>
                </a:solidFill>
                <a:ea typeface="ＭＳ Ｐゴシック" charset="-128"/>
              </a:rPr>
              <a:t>ParenMatch</a:t>
            </a:r>
            <a:r>
              <a:rPr lang="en-US" altLang="ru-RU" sz="1400" dirty="0">
                <a:solidFill>
                  <a:srgbClr val="000000"/>
                </a:solidFill>
                <a:ea typeface="ＭＳ Ｐゴシック" charset="-128"/>
              </a:rPr>
              <a:t>(</a:t>
            </a:r>
            <a:r>
              <a:rPr lang="en-US" altLang="ru-RU" sz="1400" i="1" dirty="0" err="1">
                <a:solidFill>
                  <a:srgbClr val="000000"/>
                </a:solidFill>
                <a:ea typeface="ＭＳ Ｐゴシック" charset="-128"/>
              </a:rPr>
              <a:t>X,n</a:t>
            </a:r>
            <a:r>
              <a:rPr lang="en-US" altLang="ru-RU" sz="1400" dirty="0">
                <a:solidFill>
                  <a:srgbClr val="000000"/>
                </a:solidFill>
                <a:ea typeface="ＭＳ Ｐゴシック" charset="-128"/>
              </a:rPr>
              <a:t>): </a:t>
            </a:r>
          </a:p>
          <a:p>
            <a:pPr eaLnBrk="1" hangingPunct="1">
              <a:lnSpc>
                <a:spcPct val="90000"/>
              </a:lnSpc>
              <a:buFont typeface="Wingdings" charset="2"/>
              <a:buNone/>
            </a:pPr>
            <a:r>
              <a:rPr lang="en-US" altLang="ru-RU" sz="1400" dirty="0">
                <a:solidFill>
                  <a:srgbClr val="000000"/>
                </a:solidFill>
                <a:ea typeface="ＭＳ Ｐゴシック" charset="-128"/>
              </a:rPr>
              <a:t>  { </a:t>
            </a:r>
            <a:r>
              <a:rPr lang="en-US" altLang="ru-RU" sz="1400" b="1" i="1" dirty="0">
                <a:solidFill>
                  <a:srgbClr val="0000FF"/>
                </a:solidFill>
                <a:ea typeface="ＭＳ Ｐゴシック" charset="-128"/>
              </a:rPr>
              <a:t> </a:t>
            </a:r>
            <a:r>
              <a:rPr lang="ru-RU" altLang="ru-RU" sz="1400" b="1" i="1" dirty="0">
                <a:solidFill>
                  <a:srgbClr val="0000FF"/>
                </a:solidFill>
                <a:ea typeface="ＭＳ Ｐゴシック" charset="-128"/>
              </a:rPr>
              <a:t>Ввод</a:t>
            </a:r>
            <a:r>
              <a:rPr lang="en-US" altLang="ru-RU" sz="1400" b="1" i="1" dirty="0">
                <a:solidFill>
                  <a:srgbClr val="0000FF"/>
                </a:solidFill>
                <a:ea typeface="ＭＳ Ｐゴシック" charset="-128"/>
              </a:rPr>
              <a:t>: </a:t>
            </a:r>
            <a:r>
              <a:rPr lang="ru-RU" altLang="ru-RU" sz="1400" dirty="0">
                <a:solidFill>
                  <a:srgbClr val="000000"/>
                </a:solidFill>
                <a:ea typeface="ＭＳ Ｐゴシック" charset="-128"/>
              </a:rPr>
              <a:t>Какой либо массив </a:t>
            </a:r>
            <a:r>
              <a:rPr lang="en-US" altLang="ru-RU" sz="1400" dirty="0">
                <a:solidFill>
                  <a:srgbClr val="000000"/>
                </a:solidFill>
                <a:ea typeface="ＭＳ Ｐゴシック" charset="-128"/>
              </a:rPr>
              <a:t> </a:t>
            </a:r>
            <a:r>
              <a:rPr lang="en-US" altLang="ru-RU" sz="1400" i="1" dirty="0">
                <a:solidFill>
                  <a:srgbClr val="000000"/>
                </a:solidFill>
                <a:ea typeface="ＭＳ Ｐゴシック" charset="-128"/>
              </a:rPr>
              <a:t>X </a:t>
            </a:r>
            <a:r>
              <a:rPr lang="ru-RU" altLang="ru-RU" sz="1400" dirty="0">
                <a:solidFill>
                  <a:srgbClr val="000000"/>
                </a:solidFill>
                <a:ea typeface="ＭＳ Ｐゴシック" charset="-128"/>
              </a:rPr>
              <a:t>из </a:t>
            </a:r>
            <a:r>
              <a:rPr lang="en-US" altLang="ru-RU" sz="1400" i="1" dirty="0">
                <a:solidFill>
                  <a:srgbClr val="000000"/>
                </a:solidFill>
                <a:ea typeface="ＭＳ Ｐゴシック" charset="-128"/>
              </a:rPr>
              <a:t>n </a:t>
            </a:r>
            <a:r>
              <a:rPr lang="ru-RU" altLang="ru-RU" sz="1400" dirty="0" err="1">
                <a:solidFill>
                  <a:srgbClr val="000000"/>
                </a:solidFill>
                <a:ea typeface="ＭＳ Ｐゴシック" charset="-128"/>
              </a:rPr>
              <a:t>токенов</a:t>
            </a:r>
            <a:r>
              <a:rPr lang="en-US" altLang="ru-RU" sz="1400" dirty="0">
                <a:solidFill>
                  <a:srgbClr val="000000"/>
                </a:solidFill>
                <a:ea typeface="ＭＳ Ｐゴシック" charset="-128"/>
              </a:rPr>
              <a:t>, </a:t>
            </a:r>
            <a:r>
              <a:rPr lang="ru-RU" altLang="ru-RU" sz="1400" dirty="0">
                <a:solidFill>
                  <a:srgbClr val="000000"/>
                </a:solidFill>
                <a:ea typeface="ＭＳ Ｐゴシック" charset="-128"/>
              </a:rPr>
              <a:t>к</a:t>
            </a:r>
            <a:r>
              <a:rPr lang="ru-RU" altLang="ru-RU" sz="1400" dirty="0">
                <a:ea typeface="ＭＳ Ｐゴシック" charset="-128"/>
              </a:rPr>
              <a:t>аждый из которых является либо символом скобок (группирующим символом), переменная, арифметический оператор, или число</a:t>
            </a:r>
          </a:p>
          <a:p>
            <a:pPr eaLnBrk="1" hangingPunct="1">
              <a:lnSpc>
                <a:spcPct val="90000"/>
              </a:lnSpc>
              <a:buFont typeface="Wingdings" charset="2"/>
              <a:buNone/>
            </a:pPr>
            <a:r>
              <a:rPr lang="ru-RU" altLang="ru-RU" sz="1400" b="1" i="1" dirty="0">
                <a:solidFill>
                  <a:srgbClr val="0000FF"/>
                </a:solidFill>
                <a:ea typeface="ＭＳ Ｐゴシック" charset="-128"/>
              </a:rPr>
              <a:t>Вывод</a:t>
            </a:r>
            <a:r>
              <a:rPr lang="en-US" altLang="ru-RU" sz="1400" b="1" i="1" dirty="0">
                <a:solidFill>
                  <a:srgbClr val="0000FF"/>
                </a:solidFill>
                <a:ea typeface="ＭＳ Ｐゴシック" charset="-128"/>
              </a:rPr>
              <a:t>: </a:t>
            </a:r>
            <a:r>
              <a:rPr lang="en-US" altLang="ru-RU" sz="1400" b="1" dirty="0">
                <a:solidFill>
                  <a:srgbClr val="000000"/>
                </a:solidFill>
                <a:ea typeface="ＭＳ Ｐゴシック" charset="-128"/>
              </a:rPr>
              <a:t>true</a:t>
            </a:r>
            <a:r>
              <a:rPr lang="ru-RU" altLang="ru-RU" sz="1400" b="1" dirty="0">
                <a:solidFill>
                  <a:srgbClr val="000000"/>
                </a:solidFill>
                <a:ea typeface="ＭＳ Ｐゴシック" charset="-128"/>
              </a:rPr>
              <a:t>-</a:t>
            </a:r>
            <a:r>
              <a:rPr lang="en-US" altLang="ru-RU" sz="1400" b="1" dirty="0">
                <a:solidFill>
                  <a:srgbClr val="000000"/>
                </a:solidFill>
                <a:ea typeface="ＭＳ Ｐゴシック" charset="-128"/>
              </a:rPr>
              <a:t> </a:t>
            </a:r>
            <a:r>
              <a:rPr lang="ru-RU" altLang="ru-RU" sz="1400" dirty="0">
                <a:ea typeface="ＭＳ Ｐゴシック" charset="-128"/>
              </a:rPr>
              <a:t>тогда и только тогда, когда все группы символов в </a:t>
            </a:r>
            <a:r>
              <a:rPr lang="en-US" altLang="ru-RU" sz="1400" i="1" dirty="0">
                <a:solidFill>
                  <a:srgbClr val="000000"/>
                </a:solidFill>
                <a:ea typeface="ＭＳ Ｐゴシック" charset="-128"/>
              </a:rPr>
              <a:t>X </a:t>
            </a:r>
            <a:r>
              <a:rPr lang="ru-RU" altLang="ru-RU" sz="1400" dirty="0">
                <a:solidFill>
                  <a:srgbClr val="000000"/>
                </a:solidFill>
                <a:ea typeface="ＭＳ Ｐゴシック" charset="-128"/>
              </a:rPr>
              <a:t>соответствуют</a:t>
            </a:r>
            <a:endParaRPr lang="en-US" altLang="ru-RU" sz="1400" dirty="0">
              <a:solidFill>
                <a:srgbClr val="000000"/>
              </a:solidFill>
              <a:ea typeface="ＭＳ Ｐゴシック" charset="-128"/>
            </a:endParaRPr>
          </a:p>
          <a:p>
            <a:pPr eaLnBrk="1" hangingPunct="1">
              <a:lnSpc>
                <a:spcPct val="90000"/>
              </a:lnSpc>
              <a:buFont typeface="Wingdings" charset="2"/>
              <a:buNone/>
            </a:pPr>
            <a:r>
              <a:rPr lang="en-US" altLang="ru-RU" sz="1400" dirty="0">
                <a:solidFill>
                  <a:srgbClr val="000000"/>
                </a:solidFill>
                <a:ea typeface="ＭＳ Ｐゴシック" charset="-128"/>
              </a:rPr>
              <a:t>      Let </a:t>
            </a:r>
            <a:r>
              <a:rPr lang="en-US" altLang="ru-RU" sz="1400" i="1" dirty="0">
                <a:solidFill>
                  <a:srgbClr val="000000"/>
                </a:solidFill>
                <a:ea typeface="ＭＳ Ｐゴシック" charset="-128"/>
              </a:rPr>
              <a:t>S </a:t>
            </a:r>
            <a:r>
              <a:rPr lang="en-US" altLang="ru-RU" sz="1400" dirty="0">
                <a:solidFill>
                  <a:srgbClr val="000000"/>
                </a:solidFill>
                <a:ea typeface="ＭＳ Ｐゴシック" charset="-128"/>
              </a:rPr>
              <a:t>be an empty stack;</a:t>
            </a:r>
          </a:p>
          <a:p>
            <a:pPr eaLnBrk="1" hangingPunct="1">
              <a:lnSpc>
                <a:spcPct val="90000"/>
              </a:lnSpc>
              <a:buFont typeface="Wingdings" charset="2"/>
              <a:buNone/>
            </a:pPr>
            <a:r>
              <a:rPr lang="en-US" altLang="ru-RU" sz="1400" b="1" dirty="0">
                <a:solidFill>
                  <a:srgbClr val="000000"/>
                </a:solidFill>
                <a:ea typeface="ＭＳ Ｐゴシック" charset="-128"/>
              </a:rPr>
              <a:t>      for </a:t>
            </a:r>
            <a:r>
              <a:rPr lang="en-US" altLang="ru-RU" sz="1400" dirty="0">
                <a:solidFill>
                  <a:srgbClr val="000000"/>
                </a:solidFill>
                <a:ea typeface="ＭＳ Ｐゴシック" charset="-128"/>
              </a:rPr>
              <a:t>(</a:t>
            </a:r>
            <a:r>
              <a:rPr lang="en-US" altLang="ru-RU" sz="1400" b="1" dirty="0">
                <a:solidFill>
                  <a:srgbClr val="000000"/>
                </a:solidFill>
                <a:ea typeface="ＭＳ Ｐゴシック" charset="-128"/>
              </a:rPr>
              <a:t> </a:t>
            </a:r>
            <a:r>
              <a:rPr lang="en-US" altLang="ru-RU" sz="1400" i="1" dirty="0" err="1">
                <a:solidFill>
                  <a:srgbClr val="000000"/>
                </a:solidFill>
                <a:ea typeface="ＭＳ Ｐゴシック" charset="-128"/>
              </a:rPr>
              <a:t>i</a:t>
            </a:r>
            <a:r>
              <a:rPr lang="en-US" altLang="ru-RU" sz="1400" i="1" dirty="0">
                <a:solidFill>
                  <a:srgbClr val="000000"/>
                </a:solidFill>
                <a:ea typeface="ＭＳ Ｐゴシック" charset="-128"/>
              </a:rPr>
              <a:t>=</a:t>
            </a:r>
            <a:r>
              <a:rPr lang="en-US" altLang="ru-RU" sz="1400" dirty="0">
                <a:solidFill>
                  <a:srgbClr val="000000"/>
                </a:solidFill>
                <a:ea typeface="ＭＳ Ｐゴシック" charset="-128"/>
              </a:rPr>
              <a:t>0; </a:t>
            </a:r>
            <a:r>
              <a:rPr lang="en-US" altLang="ru-RU" sz="1400" i="1" dirty="0" err="1">
                <a:solidFill>
                  <a:srgbClr val="000000"/>
                </a:solidFill>
                <a:ea typeface="ＭＳ Ｐゴシック" charset="-128"/>
              </a:rPr>
              <a:t>i</a:t>
            </a:r>
            <a:r>
              <a:rPr lang="en-US" altLang="ru-RU" sz="1400" i="1" dirty="0">
                <a:solidFill>
                  <a:srgbClr val="000000"/>
                </a:solidFill>
                <a:ea typeface="ＭＳ Ｐゴシック" charset="-128"/>
              </a:rPr>
              <a:t> </a:t>
            </a:r>
            <a:r>
              <a:rPr lang="en-US" altLang="ru-RU" sz="1400" dirty="0">
                <a:solidFill>
                  <a:srgbClr val="000000"/>
                </a:solidFill>
                <a:ea typeface="ＭＳ Ｐゴシック" charset="-128"/>
              </a:rPr>
              <a:t>&lt; </a:t>
            </a:r>
            <a:r>
              <a:rPr lang="en-US" altLang="ru-RU" sz="1400" i="1" dirty="0">
                <a:solidFill>
                  <a:srgbClr val="000000"/>
                </a:solidFill>
                <a:ea typeface="ＭＳ Ｐゴシック" charset="-128"/>
              </a:rPr>
              <a:t>n; </a:t>
            </a:r>
            <a:r>
              <a:rPr lang="en-US" altLang="ru-RU" sz="1400" i="1" dirty="0" err="1">
                <a:solidFill>
                  <a:srgbClr val="000000"/>
                </a:solidFill>
                <a:ea typeface="ＭＳ Ｐゴシック" charset="-128"/>
              </a:rPr>
              <a:t>i</a:t>
            </a:r>
            <a:r>
              <a:rPr lang="en-US" altLang="ru-RU" sz="1400" i="1" dirty="0">
                <a:solidFill>
                  <a:srgbClr val="000000"/>
                </a:solidFill>
                <a:ea typeface="ＭＳ Ｐゴシック" charset="-128"/>
              </a:rPr>
              <a:t>++</a:t>
            </a:r>
            <a:r>
              <a:rPr lang="en-US" altLang="ru-RU" sz="1400" dirty="0">
                <a:solidFill>
                  <a:srgbClr val="000000"/>
                </a:solidFill>
                <a:ea typeface="ＭＳ Ｐゴシック" charset="-128"/>
              </a:rPr>
              <a:t>) </a:t>
            </a:r>
            <a:endParaRPr lang="en-US" altLang="ru-RU" sz="1400" b="1" dirty="0">
              <a:solidFill>
                <a:srgbClr val="000000"/>
              </a:solidFill>
              <a:ea typeface="ＭＳ Ｐゴシック" charset="-128"/>
            </a:endParaRPr>
          </a:p>
          <a:p>
            <a:pPr eaLnBrk="1" hangingPunct="1">
              <a:lnSpc>
                <a:spcPct val="90000"/>
              </a:lnSpc>
              <a:buFont typeface="Wingdings" charset="2"/>
              <a:buNone/>
            </a:pPr>
            <a:r>
              <a:rPr lang="en-US" altLang="ru-RU" sz="1400" b="1" dirty="0">
                <a:solidFill>
                  <a:srgbClr val="000000"/>
                </a:solidFill>
                <a:ea typeface="ＭＳ Ｐゴシック" charset="-128"/>
              </a:rPr>
              <a:t>	   if </a:t>
            </a:r>
            <a:r>
              <a:rPr lang="en-US" altLang="ru-RU" sz="1400" dirty="0">
                <a:solidFill>
                  <a:srgbClr val="000000"/>
                </a:solidFill>
                <a:ea typeface="ＭＳ Ｐゴシック" charset="-128"/>
              </a:rPr>
              <a:t>( </a:t>
            </a:r>
            <a:r>
              <a:rPr lang="en-US" altLang="ru-RU" sz="1400" i="1" dirty="0">
                <a:solidFill>
                  <a:srgbClr val="000000"/>
                </a:solidFill>
                <a:ea typeface="ＭＳ Ｐゴシック" charset="-128"/>
              </a:rPr>
              <a:t>X</a:t>
            </a:r>
            <a:r>
              <a:rPr lang="en-US" altLang="ru-RU" sz="1400" dirty="0">
                <a:solidFill>
                  <a:srgbClr val="000000"/>
                </a:solidFill>
                <a:ea typeface="ＭＳ Ｐゴシック" charset="-128"/>
              </a:rPr>
              <a:t>[</a:t>
            </a:r>
            <a:r>
              <a:rPr lang="en-US" altLang="ru-RU" sz="1400" i="1" dirty="0" err="1">
                <a:solidFill>
                  <a:srgbClr val="000000"/>
                </a:solidFill>
                <a:ea typeface="ＭＳ Ｐゴシック" charset="-128"/>
              </a:rPr>
              <a:t>i</a:t>
            </a:r>
            <a:r>
              <a:rPr lang="en-US" altLang="ru-RU" sz="1400" dirty="0">
                <a:solidFill>
                  <a:srgbClr val="000000"/>
                </a:solidFill>
                <a:ea typeface="ＭＳ Ｐゴシック" charset="-128"/>
              </a:rPr>
              <a:t>] </a:t>
            </a:r>
            <a:r>
              <a:rPr lang="ru-RU" altLang="ru-RU" sz="1400" dirty="0">
                <a:solidFill>
                  <a:srgbClr val="000000"/>
                </a:solidFill>
                <a:ea typeface="ＭＳ Ｐゴシック" charset="-128"/>
              </a:rPr>
              <a:t>является открывающим группирующим символом</a:t>
            </a:r>
            <a:r>
              <a:rPr lang="en-US" altLang="ru-RU" sz="1400" dirty="0">
                <a:solidFill>
                  <a:srgbClr val="000000"/>
                </a:solidFill>
                <a:ea typeface="ＭＳ Ｐゴシック" charset="-128"/>
              </a:rPr>
              <a:t>) </a:t>
            </a:r>
            <a:endParaRPr lang="en-US" altLang="ru-RU" sz="1400" b="1" dirty="0">
              <a:solidFill>
                <a:srgbClr val="000000"/>
              </a:solidFill>
              <a:ea typeface="ＭＳ Ｐゴシック" charset="-128"/>
            </a:endParaRPr>
          </a:p>
          <a:p>
            <a:pPr eaLnBrk="1" hangingPunct="1">
              <a:lnSpc>
                <a:spcPct val="90000"/>
              </a:lnSpc>
              <a:buFont typeface="Wingdings" charset="2"/>
              <a:buNone/>
            </a:pPr>
            <a:r>
              <a:rPr lang="en-US" altLang="ru-RU" sz="1400" i="1" dirty="0">
                <a:solidFill>
                  <a:srgbClr val="000000"/>
                </a:solidFill>
                <a:ea typeface="ＭＳ Ｐゴシック" charset="-128"/>
              </a:rPr>
              <a:t>		</a:t>
            </a:r>
            <a:r>
              <a:rPr lang="en-US" altLang="ru-RU" sz="1400" i="1" dirty="0" err="1">
                <a:solidFill>
                  <a:srgbClr val="000000"/>
                </a:solidFill>
                <a:ea typeface="ＭＳ Ｐゴシック" charset="-128"/>
              </a:rPr>
              <a:t>S</a:t>
            </a:r>
            <a:r>
              <a:rPr lang="en-US" altLang="ru-RU" sz="1400" dirty="0" err="1">
                <a:solidFill>
                  <a:srgbClr val="000000"/>
                </a:solidFill>
                <a:ea typeface="ＭＳ Ｐゴシック" charset="-128"/>
              </a:rPr>
              <a:t>.push</a:t>
            </a:r>
            <a:r>
              <a:rPr lang="en-US" altLang="ru-RU" sz="1400" dirty="0">
                <a:solidFill>
                  <a:srgbClr val="000000"/>
                </a:solidFill>
                <a:ea typeface="ＭＳ Ｐゴシック" charset="-128"/>
              </a:rPr>
              <a:t>(</a:t>
            </a:r>
            <a:r>
              <a:rPr lang="en-US" altLang="ru-RU" sz="1400" i="1" dirty="0">
                <a:solidFill>
                  <a:srgbClr val="000000"/>
                </a:solidFill>
                <a:ea typeface="ＭＳ Ｐゴシック" charset="-128"/>
              </a:rPr>
              <a:t>X</a:t>
            </a:r>
            <a:r>
              <a:rPr lang="en-US" altLang="ru-RU" sz="1400" dirty="0">
                <a:solidFill>
                  <a:srgbClr val="000000"/>
                </a:solidFill>
                <a:ea typeface="ＭＳ Ｐゴシック" charset="-128"/>
              </a:rPr>
              <a:t>[</a:t>
            </a:r>
            <a:r>
              <a:rPr lang="en-US" altLang="ru-RU" sz="1400" i="1" dirty="0" err="1">
                <a:solidFill>
                  <a:srgbClr val="000000"/>
                </a:solidFill>
                <a:ea typeface="ＭＳ Ｐゴシック" charset="-128"/>
              </a:rPr>
              <a:t>i</a:t>
            </a:r>
            <a:r>
              <a:rPr lang="en-US" altLang="ru-RU" sz="1400" dirty="0">
                <a:solidFill>
                  <a:srgbClr val="000000"/>
                </a:solidFill>
                <a:ea typeface="ＭＳ Ｐゴシック" charset="-128"/>
              </a:rPr>
              <a:t>]);</a:t>
            </a:r>
          </a:p>
          <a:p>
            <a:pPr eaLnBrk="1" hangingPunct="1">
              <a:lnSpc>
                <a:spcPct val="90000"/>
              </a:lnSpc>
              <a:buFont typeface="Wingdings" charset="2"/>
              <a:buNone/>
            </a:pPr>
            <a:r>
              <a:rPr lang="en-US" altLang="ru-RU" sz="1400" b="1" dirty="0">
                <a:solidFill>
                  <a:srgbClr val="000000"/>
                </a:solidFill>
                <a:ea typeface="ＭＳ Ｐゴシック" charset="-128"/>
              </a:rPr>
              <a:t>	   else if  </a:t>
            </a:r>
            <a:r>
              <a:rPr lang="en-US" altLang="ru-RU" sz="1400" dirty="0">
                <a:solidFill>
                  <a:srgbClr val="000000"/>
                </a:solidFill>
                <a:ea typeface="ＭＳ Ｐゴシック" charset="-128"/>
              </a:rPr>
              <a:t>(</a:t>
            </a:r>
            <a:r>
              <a:rPr lang="en-US" altLang="ru-RU" sz="1400" b="1" dirty="0">
                <a:solidFill>
                  <a:srgbClr val="000000"/>
                </a:solidFill>
                <a:ea typeface="ＭＳ Ｐゴシック" charset="-128"/>
              </a:rPr>
              <a:t> </a:t>
            </a:r>
            <a:r>
              <a:rPr lang="en-US" altLang="ru-RU" sz="1400" i="1" dirty="0">
                <a:solidFill>
                  <a:srgbClr val="000000"/>
                </a:solidFill>
                <a:ea typeface="ＭＳ Ｐゴシック" charset="-128"/>
              </a:rPr>
              <a:t>X</a:t>
            </a:r>
            <a:r>
              <a:rPr lang="en-US" altLang="ru-RU" sz="1400" dirty="0">
                <a:solidFill>
                  <a:srgbClr val="000000"/>
                </a:solidFill>
                <a:ea typeface="ＭＳ Ｐゴシック" charset="-128"/>
              </a:rPr>
              <a:t>[</a:t>
            </a:r>
            <a:r>
              <a:rPr lang="en-US" altLang="ru-RU" sz="1400" i="1" dirty="0" err="1">
                <a:solidFill>
                  <a:srgbClr val="000000"/>
                </a:solidFill>
                <a:ea typeface="ＭＳ Ｐゴシック" charset="-128"/>
              </a:rPr>
              <a:t>i</a:t>
            </a:r>
            <a:r>
              <a:rPr lang="en-US" altLang="ru-RU" sz="1400" dirty="0">
                <a:solidFill>
                  <a:srgbClr val="000000"/>
                </a:solidFill>
                <a:ea typeface="ＭＳ Ｐゴシック" charset="-128"/>
              </a:rPr>
              <a:t>]</a:t>
            </a:r>
            <a:r>
              <a:rPr lang="ru-RU" altLang="ru-RU" sz="1400" dirty="0">
                <a:solidFill>
                  <a:srgbClr val="000000"/>
                </a:solidFill>
                <a:ea typeface="ＭＳ Ｐゴシック" charset="-128"/>
              </a:rPr>
              <a:t>является закрывающим группирующим символом</a:t>
            </a:r>
            <a:r>
              <a:rPr lang="en-US" altLang="ru-RU" sz="1400" dirty="0">
                <a:solidFill>
                  <a:srgbClr val="000000"/>
                </a:solidFill>
                <a:ea typeface="ＭＳ Ｐゴシック" charset="-128"/>
              </a:rPr>
              <a:t>)</a:t>
            </a:r>
          </a:p>
          <a:p>
            <a:pPr eaLnBrk="1" hangingPunct="1">
              <a:lnSpc>
                <a:spcPct val="90000"/>
              </a:lnSpc>
              <a:buFont typeface="Wingdings" charset="2"/>
              <a:buNone/>
            </a:pPr>
            <a:r>
              <a:rPr lang="en-US" altLang="ru-RU" sz="1400" b="1" dirty="0">
                <a:solidFill>
                  <a:srgbClr val="000000"/>
                </a:solidFill>
                <a:ea typeface="ＭＳ Ｐゴシック" charset="-128"/>
              </a:rPr>
              <a:t>                     { </a:t>
            </a:r>
          </a:p>
          <a:p>
            <a:pPr eaLnBrk="1" hangingPunct="1">
              <a:lnSpc>
                <a:spcPct val="90000"/>
              </a:lnSpc>
              <a:buFont typeface="Wingdings" charset="2"/>
              <a:buNone/>
            </a:pPr>
            <a:r>
              <a:rPr lang="en-US" altLang="ru-RU" sz="1400" b="1" dirty="0">
                <a:solidFill>
                  <a:srgbClr val="000000"/>
                </a:solidFill>
                <a:ea typeface="ＭＳ Ｐゴシック" charset="-128"/>
              </a:rPr>
              <a:t>		    if </a:t>
            </a:r>
            <a:r>
              <a:rPr lang="en-US" altLang="ru-RU" sz="1400" dirty="0">
                <a:solidFill>
                  <a:srgbClr val="000000"/>
                </a:solidFill>
                <a:ea typeface="ＭＳ Ｐゴシック" charset="-128"/>
              </a:rPr>
              <a:t>(</a:t>
            </a:r>
            <a:r>
              <a:rPr lang="en-US" altLang="ru-RU" sz="1400" b="1" dirty="0">
                <a:solidFill>
                  <a:srgbClr val="000000"/>
                </a:solidFill>
                <a:ea typeface="ＭＳ Ｐゴシック" charset="-128"/>
              </a:rPr>
              <a:t> </a:t>
            </a:r>
            <a:r>
              <a:rPr lang="en-US" altLang="ru-RU" sz="1400" i="1" dirty="0" err="1">
                <a:solidFill>
                  <a:srgbClr val="000000"/>
                </a:solidFill>
                <a:ea typeface="ＭＳ Ｐゴシック" charset="-128"/>
              </a:rPr>
              <a:t>S</a:t>
            </a:r>
            <a:r>
              <a:rPr lang="en-US" altLang="ru-RU" sz="1400" dirty="0" err="1">
                <a:solidFill>
                  <a:srgbClr val="000000"/>
                </a:solidFill>
                <a:ea typeface="ＭＳ Ｐゴシック" charset="-128"/>
              </a:rPr>
              <a:t>.isEmpty</a:t>
            </a:r>
            <a:r>
              <a:rPr lang="en-US" altLang="ru-RU" sz="1400" dirty="0">
                <a:solidFill>
                  <a:srgbClr val="000000"/>
                </a:solidFill>
                <a:ea typeface="ＭＳ Ｐゴシック" charset="-128"/>
              </a:rPr>
              <a:t>() )</a:t>
            </a:r>
          </a:p>
          <a:p>
            <a:pPr eaLnBrk="1" hangingPunct="1">
              <a:lnSpc>
                <a:spcPct val="90000"/>
              </a:lnSpc>
              <a:buFont typeface="Wingdings" charset="2"/>
              <a:buNone/>
            </a:pPr>
            <a:r>
              <a:rPr lang="en-US" altLang="ru-RU" sz="1400" b="1" dirty="0">
                <a:solidFill>
                  <a:srgbClr val="000000"/>
                </a:solidFill>
                <a:ea typeface="ＭＳ Ｐゴシック" charset="-128"/>
              </a:rPr>
              <a:t>		        return false;    // </a:t>
            </a:r>
            <a:r>
              <a:rPr lang="ru-RU" altLang="ru-RU" sz="1400" dirty="0">
                <a:solidFill>
                  <a:srgbClr val="0000FF"/>
                </a:solidFill>
                <a:ea typeface="ＭＳ Ｐゴシック" charset="-128"/>
              </a:rPr>
              <a:t>ничего не соответствует</a:t>
            </a:r>
          </a:p>
          <a:p>
            <a:pPr eaLnBrk="1" hangingPunct="1">
              <a:lnSpc>
                <a:spcPct val="90000"/>
              </a:lnSpc>
              <a:buFont typeface="Wingdings" charset="2"/>
              <a:buNone/>
            </a:pPr>
            <a:r>
              <a:rPr lang="en-US" altLang="ru-RU" sz="1400" b="1" dirty="0">
                <a:solidFill>
                  <a:srgbClr val="000000"/>
                </a:solidFill>
                <a:ea typeface="ＭＳ Ｐゴシック" charset="-128"/>
              </a:rPr>
              <a:t>		    if </a:t>
            </a:r>
            <a:r>
              <a:rPr lang="en-US" altLang="ru-RU" sz="1400" dirty="0">
                <a:solidFill>
                  <a:srgbClr val="000000"/>
                </a:solidFill>
                <a:ea typeface="ＭＳ Ｐゴシック" charset="-128"/>
              </a:rPr>
              <a:t>(</a:t>
            </a:r>
            <a:r>
              <a:rPr lang="en-US" altLang="ru-RU" sz="1400" b="1" dirty="0">
                <a:solidFill>
                  <a:srgbClr val="000000"/>
                </a:solidFill>
                <a:ea typeface="ＭＳ Ｐゴシック" charset="-128"/>
              </a:rPr>
              <a:t> </a:t>
            </a:r>
            <a:r>
              <a:rPr lang="en-US" altLang="ru-RU" sz="1400" i="1" dirty="0" err="1">
                <a:solidFill>
                  <a:srgbClr val="000000"/>
                </a:solidFill>
                <a:ea typeface="ＭＳ Ｐゴシック" charset="-128"/>
              </a:rPr>
              <a:t>S</a:t>
            </a:r>
            <a:r>
              <a:rPr lang="en-US" altLang="ru-RU" sz="1400" dirty="0" err="1">
                <a:solidFill>
                  <a:srgbClr val="000000"/>
                </a:solidFill>
                <a:ea typeface="ＭＳ Ｐゴシック" charset="-128"/>
              </a:rPr>
              <a:t>.pop</a:t>
            </a:r>
            <a:r>
              <a:rPr lang="en-US" altLang="ru-RU" sz="1400" dirty="0">
                <a:solidFill>
                  <a:srgbClr val="000000"/>
                </a:solidFill>
                <a:ea typeface="ＭＳ Ｐゴシック" charset="-128"/>
              </a:rPr>
              <a:t>() </a:t>
            </a:r>
            <a:r>
              <a:rPr lang="ru-RU" altLang="ru-RU" sz="1400" dirty="0">
                <a:solidFill>
                  <a:srgbClr val="000000"/>
                </a:solidFill>
                <a:ea typeface="ＭＳ Ｐゴシック" charset="-128"/>
              </a:rPr>
              <a:t>не соответствует </a:t>
            </a:r>
            <a:r>
              <a:rPr lang="en-US" altLang="ru-RU" sz="1400" dirty="0">
                <a:solidFill>
                  <a:srgbClr val="000000"/>
                </a:solidFill>
                <a:ea typeface="ＭＳ Ｐゴシック" charset="-128"/>
              </a:rPr>
              <a:t> </a:t>
            </a:r>
            <a:r>
              <a:rPr lang="en-US" altLang="ru-RU" sz="1400" i="1" dirty="0">
                <a:solidFill>
                  <a:srgbClr val="000000"/>
                </a:solidFill>
                <a:ea typeface="ＭＳ Ｐゴシック" charset="-128"/>
              </a:rPr>
              <a:t>X</a:t>
            </a:r>
            <a:r>
              <a:rPr lang="en-US" altLang="ru-RU" sz="1400" dirty="0">
                <a:solidFill>
                  <a:srgbClr val="000000"/>
                </a:solidFill>
                <a:ea typeface="ＭＳ Ｐゴシック" charset="-128"/>
              </a:rPr>
              <a:t>[</a:t>
            </a:r>
            <a:r>
              <a:rPr lang="en-US" altLang="ru-RU" sz="1400" i="1" dirty="0" err="1">
                <a:solidFill>
                  <a:srgbClr val="000000"/>
                </a:solidFill>
                <a:ea typeface="ＭＳ Ｐゴシック" charset="-128"/>
              </a:rPr>
              <a:t>i</a:t>
            </a:r>
            <a:r>
              <a:rPr lang="en-US" altLang="ru-RU" sz="1400" dirty="0">
                <a:solidFill>
                  <a:srgbClr val="000000"/>
                </a:solidFill>
                <a:ea typeface="ＭＳ Ｐゴシック" charset="-128"/>
              </a:rPr>
              <a:t>] )</a:t>
            </a:r>
            <a:endParaRPr lang="en-US" altLang="ru-RU" sz="1400" b="1" dirty="0">
              <a:solidFill>
                <a:srgbClr val="000000"/>
              </a:solidFill>
              <a:ea typeface="ＭＳ Ｐゴシック" charset="-128"/>
            </a:endParaRPr>
          </a:p>
          <a:p>
            <a:pPr eaLnBrk="1" hangingPunct="1">
              <a:lnSpc>
                <a:spcPct val="90000"/>
              </a:lnSpc>
              <a:buFont typeface="Wingdings" charset="2"/>
              <a:buNone/>
            </a:pPr>
            <a:r>
              <a:rPr lang="en-US" altLang="ru-RU" sz="1400" b="1" dirty="0">
                <a:solidFill>
                  <a:srgbClr val="000000"/>
                </a:solidFill>
                <a:ea typeface="ＭＳ Ｐゴシック" charset="-128"/>
              </a:rPr>
              <a:t>		        return false;    // </a:t>
            </a:r>
            <a:r>
              <a:rPr lang="ru-RU" altLang="ru-RU" sz="1400" dirty="0">
                <a:solidFill>
                  <a:srgbClr val="0000FF"/>
                </a:solidFill>
                <a:ea typeface="ＭＳ Ｐゴシック" charset="-128"/>
              </a:rPr>
              <a:t>неправильный тип</a:t>
            </a:r>
            <a:r>
              <a:rPr lang="en-US" altLang="ru-RU" sz="1400" i="1" dirty="0">
                <a:solidFill>
                  <a:srgbClr val="0000FF"/>
                </a:solidFill>
                <a:ea typeface="ＭＳ Ｐゴシック" charset="-128"/>
              </a:rPr>
              <a:t> </a:t>
            </a:r>
          </a:p>
          <a:p>
            <a:pPr eaLnBrk="1" hangingPunct="1">
              <a:lnSpc>
                <a:spcPct val="90000"/>
              </a:lnSpc>
              <a:buFont typeface="Wingdings" charset="2"/>
              <a:buNone/>
            </a:pPr>
            <a:r>
              <a:rPr lang="en-US" altLang="ru-RU" sz="1400" i="1" dirty="0">
                <a:solidFill>
                  <a:srgbClr val="0000FF"/>
                </a:solidFill>
                <a:ea typeface="ＭＳ Ｐゴシック" charset="-128"/>
              </a:rPr>
              <a:t>                      </a:t>
            </a:r>
            <a:r>
              <a:rPr lang="en-US" altLang="ru-RU" sz="1400" dirty="0">
                <a:ea typeface="ＭＳ Ｐゴシック" charset="-128"/>
              </a:rPr>
              <a:t>}</a:t>
            </a:r>
          </a:p>
          <a:p>
            <a:pPr eaLnBrk="1" hangingPunct="1">
              <a:lnSpc>
                <a:spcPct val="90000"/>
              </a:lnSpc>
              <a:buFont typeface="Wingdings" charset="2"/>
              <a:buNone/>
            </a:pPr>
            <a:r>
              <a:rPr lang="en-US" altLang="ru-RU" sz="1400" b="1" dirty="0">
                <a:solidFill>
                  <a:srgbClr val="000000"/>
                </a:solidFill>
                <a:ea typeface="ＭＳ Ｐゴシック" charset="-128"/>
              </a:rPr>
              <a:t>      if </a:t>
            </a:r>
            <a:r>
              <a:rPr lang="en-US" altLang="ru-RU" sz="1400" dirty="0">
                <a:solidFill>
                  <a:srgbClr val="000000"/>
                </a:solidFill>
                <a:ea typeface="ＭＳ Ｐゴシック" charset="-128"/>
              </a:rPr>
              <a:t>( </a:t>
            </a:r>
            <a:r>
              <a:rPr lang="en-US" altLang="ru-RU" sz="1400" i="1" dirty="0" err="1">
                <a:solidFill>
                  <a:srgbClr val="000000"/>
                </a:solidFill>
                <a:ea typeface="ＭＳ Ｐゴシック" charset="-128"/>
              </a:rPr>
              <a:t>S</a:t>
            </a:r>
            <a:r>
              <a:rPr lang="en-US" altLang="ru-RU" sz="1400" dirty="0" err="1">
                <a:solidFill>
                  <a:srgbClr val="000000"/>
                </a:solidFill>
                <a:ea typeface="ＭＳ Ｐゴシック" charset="-128"/>
              </a:rPr>
              <a:t>.isEmpty</a:t>
            </a:r>
            <a:r>
              <a:rPr lang="en-US" altLang="ru-RU" sz="1400" dirty="0">
                <a:solidFill>
                  <a:srgbClr val="000000"/>
                </a:solidFill>
                <a:ea typeface="ＭＳ Ｐゴシック" charset="-128"/>
              </a:rPr>
              <a:t>() ) </a:t>
            </a:r>
            <a:endParaRPr lang="en-US" altLang="ru-RU" sz="1400" b="1" dirty="0">
              <a:solidFill>
                <a:srgbClr val="000000"/>
              </a:solidFill>
              <a:ea typeface="ＭＳ Ｐゴシック" charset="-128"/>
            </a:endParaRPr>
          </a:p>
          <a:p>
            <a:pPr eaLnBrk="1" hangingPunct="1">
              <a:lnSpc>
                <a:spcPct val="90000"/>
              </a:lnSpc>
              <a:buFont typeface="Wingdings" charset="2"/>
              <a:buNone/>
            </a:pPr>
            <a:r>
              <a:rPr lang="en-US" altLang="ru-RU" sz="1400" b="1" dirty="0">
                <a:solidFill>
                  <a:srgbClr val="000000"/>
                </a:solidFill>
                <a:ea typeface="ＭＳ Ｐゴシック" charset="-128"/>
              </a:rPr>
              <a:t>  	  return true;   // </a:t>
            </a:r>
            <a:r>
              <a:rPr lang="ru-RU" altLang="ru-RU" sz="1400" dirty="0">
                <a:solidFill>
                  <a:srgbClr val="0000FF"/>
                </a:solidFill>
                <a:ea typeface="ＭＳ Ｐゴシック" charset="-128"/>
              </a:rPr>
              <a:t>каждый символ соответствует</a:t>
            </a:r>
            <a:r>
              <a:rPr lang="en-US" altLang="ru-RU" sz="1400" i="1" dirty="0">
                <a:solidFill>
                  <a:srgbClr val="0000FF"/>
                </a:solidFill>
                <a:ea typeface="ＭＳ Ｐゴシック" charset="-128"/>
              </a:rPr>
              <a:t> </a:t>
            </a:r>
          </a:p>
          <a:p>
            <a:pPr eaLnBrk="1" hangingPunct="1">
              <a:lnSpc>
                <a:spcPct val="90000"/>
              </a:lnSpc>
              <a:buFont typeface="Wingdings" charset="2"/>
              <a:buNone/>
            </a:pPr>
            <a:r>
              <a:rPr lang="en-US" altLang="ru-RU" sz="1400" b="1" dirty="0">
                <a:solidFill>
                  <a:srgbClr val="000000"/>
                </a:solidFill>
                <a:ea typeface="ＭＳ Ｐゴシック" charset="-128"/>
              </a:rPr>
              <a:t>     else</a:t>
            </a:r>
          </a:p>
          <a:p>
            <a:pPr eaLnBrk="1" hangingPunct="1">
              <a:lnSpc>
                <a:spcPct val="90000"/>
              </a:lnSpc>
              <a:buFont typeface="Wingdings" charset="2"/>
              <a:buNone/>
            </a:pPr>
            <a:r>
              <a:rPr lang="en-US" altLang="ru-RU" sz="1400" b="1" dirty="0">
                <a:solidFill>
                  <a:srgbClr val="000000"/>
                </a:solidFill>
                <a:ea typeface="ＭＳ Ｐゴシック" charset="-128"/>
              </a:rPr>
              <a:t>	  return false;   // </a:t>
            </a:r>
            <a:r>
              <a:rPr lang="ru-RU" altLang="ru-RU" sz="1400" dirty="0">
                <a:solidFill>
                  <a:srgbClr val="0000FF"/>
                </a:solidFill>
                <a:ea typeface="ＭＳ Ｐゴシック" charset="-128"/>
              </a:rPr>
              <a:t>некоторые символы не соответствуют </a:t>
            </a:r>
            <a:r>
              <a:rPr lang="en-US" altLang="ru-RU" sz="1400" dirty="0">
                <a:ea typeface="ＭＳ Ｐゴシック" charset="-128"/>
              </a:rPr>
              <a:t>}</a:t>
            </a:r>
          </a:p>
        </p:txBody>
      </p:sp>
    </p:spTree>
    <p:extLst>
      <p:ext uri="{BB962C8B-B14F-4D97-AF65-F5344CB8AC3E}">
        <p14:creationId xmlns:p14="http://schemas.microsoft.com/office/powerpoint/2010/main" val="513100979"/>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313724C5-6120-E548-BFD2-29754E5115AC}" type="slidenum">
              <a:rPr lang="en-AU" altLang="ru-RU" sz="1400">
                <a:solidFill>
                  <a:schemeClr val="tx1"/>
                </a:solidFill>
                <a:latin typeface="Tahoma" charset="0"/>
              </a:rPr>
              <a:pPr eaLnBrk="1" hangingPunct="1"/>
              <a:t>51</a:t>
            </a:fld>
            <a:endParaRPr lang="en-AU" altLang="ru-RU" sz="1400">
              <a:solidFill>
                <a:schemeClr val="tx1"/>
              </a:solidFill>
              <a:latin typeface="Tahoma" charset="0"/>
            </a:endParaRPr>
          </a:p>
        </p:txBody>
      </p:sp>
      <p:sp>
        <p:nvSpPr>
          <p:cNvPr id="96258" name="Rectangle 2"/>
          <p:cNvSpPr>
            <a:spLocks noGrp="1" noChangeArrowheads="1"/>
          </p:cNvSpPr>
          <p:nvPr>
            <p:ph type="title"/>
          </p:nvPr>
        </p:nvSpPr>
        <p:spPr bwMode="auto">
          <a:xfrm>
            <a:off x="265113" y="147638"/>
            <a:ext cx="8678862" cy="784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ea typeface="ＭＳ Ｐゴシック" charset="-128"/>
              </a:rPr>
              <a:t>Пример: Сопоставление </a:t>
            </a:r>
            <a:r>
              <a:rPr lang="en-US" altLang="ru-RU" sz="4000" dirty="0">
                <a:ea typeface="ＭＳ Ｐゴシック" charset="-128"/>
              </a:rPr>
              <a:t>HTML</a:t>
            </a:r>
            <a:r>
              <a:rPr lang="ru-RU" altLang="ru-RU" sz="4000" dirty="0">
                <a:ea typeface="ＭＳ Ｐゴシック" charset="-128"/>
              </a:rPr>
              <a:t> тэгов</a:t>
            </a:r>
            <a:endParaRPr lang="en-US" altLang="ru-RU" sz="4000" dirty="0">
              <a:ea typeface="ＭＳ Ｐゴシック" charset="-128"/>
            </a:endParaRPr>
          </a:p>
        </p:txBody>
      </p:sp>
      <p:sp>
        <p:nvSpPr>
          <p:cNvPr id="96259" name="Rectangle 3"/>
          <p:cNvSpPr>
            <a:spLocks noGrp="1" noChangeArrowheads="1"/>
          </p:cNvSpPr>
          <p:nvPr>
            <p:ph type="body" sz="half" idx="1"/>
          </p:nvPr>
        </p:nvSpPr>
        <p:spPr bwMode="auto">
          <a:xfrm>
            <a:off x="265113" y="1365250"/>
            <a:ext cx="4189322" cy="5416550"/>
          </a:xfrm>
          <a:solidFill>
            <a:schemeClr val="accent1">
              <a:lumMod val="60000"/>
              <a:lumOff val="40000"/>
            </a:schemeClr>
          </a:solidFill>
        </p:spPr>
        <p:txBody>
          <a:bodyPr vert="horz" wrap="square" lIns="91440" tIns="45720" rIns="91440" bIns="45720" numCol="1" anchor="t" anchorCtr="0" compatLnSpc="1">
            <a:prstTxWarp prst="textNoShape">
              <a:avLst/>
            </a:prstTxWarp>
          </a:bodyPr>
          <a:lstStyle/>
          <a:p>
            <a:pPr eaLnBrk="1" hangingPunct="1">
              <a:lnSpc>
                <a:spcPct val="80000"/>
              </a:lnSpc>
              <a:buFont typeface="Wingdings" charset="2"/>
              <a:buNone/>
            </a:pPr>
            <a:r>
              <a:rPr lang="en-US" altLang="ru-RU" sz="1400" dirty="0">
                <a:latin typeface="Tahoma" charset="0"/>
                <a:ea typeface="ＭＳ Ｐゴシック" charset="-128"/>
              </a:rPr>
              <a:t>&lt;body&gt;</a:t>
            </a:r>
          </a:p>
          <a:p>
            <a:pPr eaLnBrk="1" hangingPunct="1">
              <a:lnSpc>
                <a:spcPct val="80000"/>
              </a:lnSpc>
              <a:buFont typeface="Wingdings" charset="2"/>
              <a:buNone/>
            </a:pPr>
            <a:r>
              <a:rPr lang="en-US" altLang="ru-RU" sz="1400" dirty="0">
                <a:latin typeface="Tahoma" charset="0"/>
                <a:ea typeface="ＭＳ Ｐゴシック" charset="-128"/>
              </a:rPr>
              <a:t>&lt;center&gt;</a:t>
            </a:r>
          </a:p>
          <a:p>
            <a:pPr eaLnBrk="1" hangingPunct="1">
              <a:lnSpc>
                <a:spcPct val="80000"/>
              </a:lnSpc>
              <a:buFont typeface="Wingdings" charset="2"/>
              <a:buNone/>
            </a:pPr>
            <a:r>
              <a:rPr lang="en-US" altLang="ru-RU" sz="1400" dirty="0">
                <a:latin typeface="Tahoma" charset="0"/>
                <a:ea typeface="ＭＳ Ｐゴシック" charset="-128"/>
              </a:rPr>
              <a:t>&lt;h1&gt; The Little Boat &lt;/h1&gt;</a:t>
            </a:r>
          </a:p>
          <a:p>
            <a:pPr eaLnBrk="1" hangingPunct="1">
              <a:lnSpc>
                <a:spcPct val="80000"/>
              </a:lnSpc>
              <a:buFont typeface="Wingdings" charset="2"/>
              <a:buNone/>
            </a:pPr>
            <a:r>
              <a:rPr lang="en-US" altLang="ru-RU" sz="1400" dirty="0">
                <a:latin typeface="Tahoma" charset="0"/>
                <a:ea typeface="ＭＳ Ｐゴシック" charset="-128"/>
              </a:rPr>
              <a:t>&lt;/center&gt;</a:t>
            </a:r>
          </a:p>
          <a:p>
            <a:pPr eaLnBrk="1" hangingPunct="1">
              <a:lnSpc>
                <a:spcPct val="80000"/>
              </a:lnSpc>
              <a:buFont typeface="Wingdings" charset="2"/>
              <a:buNone/>
            </a:pPr>
            <a:r>
              <a:rPr lang="en-US" altLang="ru-RU" sz="1400" dirty="0">
                <a:latin typeface="Tahoma" charset="0"/>
                <a:ea typeface="ＭＳ Ｐゴシック" charset="-128"/>
              </a:rPr>
              <a:t>&lt;p&gt; The storm tossed the little</a:t>
            </a:r>
          </a:p>
          <a:p>
            <a:pPr eaLnBrk="1" hangingPunct="1">
              <a:lnSpc>
                <a:spcPct val="80000"/>
              </a:lnSpc>
              <a:buFont typeface="Wingdings" charset="2"/>
              <a:buNone/>
            </a:pPr>
            <a:r>
              <a:rPr lang="en-US" altLang="ru-RU" sz="1400" dirty="0">
                <a:latin typeface="Tahoma" charset="0"/>
                <a:ea typeface="ＭＳ Ｐゴシック" charset="-128"/>
              </a:rPr>
              <a:t>boat like a cheap sneaker in an</a:t>
            </a:r>
          </a:p>
          <a:p>
            <a:pPr eaLnBrk="1" hangingPunct="1">
              <a:lnSpc>
                <a:spcPct val="80000"/>
              </a:lnSpc>
              <a:buFont typeface="Wingdings" charset="2"/>
              <a:buNone/>
            </a:pPr>
            <a:r>
              <a:rPr lang="en-US" altLang="ru-RU" sz="1400" dirty="0">
                <a:latin typeface="Tahoma" charset="0"/>
                <a:ea typeface="ＭＳ Ｐゴシック" charset="-128"/>
              </a:rPr>
              <a:t>old washing machine. The three</a:t>
            </a:r>
          </a:p>
          <a:p>
            <a:pPr eaLnBrk="1" hangingPunct="1">
              <a:lnSpc>
                <a:spcPct val="80000"/>
              </a:lnSpc>
              <a:buFont typeface="Wingdings" charset="2"/>
              <a:buNone/>
            </a:pPr>
            <a:r>
              <a:rPr lang="en-US" altLang="ru-RU" sz="1400" dirty="0">
                <a:latin typeface="Tahoma" charset="0"/>
                <a:ea typeface="ＭＳ Ｐゴシック" charset="-128"/>
              </a:rPr>
              <a:t>drunken fishermen were used to</a:t>
            </a:r>
          </a:p>
          <a:p>
            <a:pPr eaLnBrk="1" hangingPunct="1">
              <a:lnSpc>
                <a:spcPct val="80000"/>
              </a:lnSpc>
              <a:buFont typeface="Wingdings" charset="2"/>
              <a:buNone/>
            </a:pPr>
            <a:r>
              <a:rPr lang="en-US" altLang="ru-RU" sz="1400" dirty="0">
                <a:latin typeface="Tahoma" charset="0"/>
                <a:ea typeface="ＭＳ Ｐゴシック" charset="-128"/>
              </a:rPr>
              <a:t>such treatment, of course, but</a:t>
            </a:r>
          </a:p>
          <a:p>
            <a:pPr eaLnBrk="1" hangingPunct="1">
              <a:lnSpc>
                <a:spcPct val="80000"/>
              </a:lnSpc>
              <a:buFont typeface="Wingdings" charset="2"/>
              <a:buNone/>
            </a:pPr>
            <a:r>
              <a:rPr lang="en-US" altLang="ru-RU" sz="1400" dirty="0">
                <a:latin typeface="Tahoma" charset="0"/>
                <a:ea typeface="ＭＳ Ｐゴシック" charset="-128"/>
              </a:rPr>
              <a:t>not the tree salesman, who even as</a:t>
            </a:r>
          </a:p>
          <a:p>
            <a:pPr eaLnBrk="1" hangingPunct="1">
              <a:lnSpc>
                <a:spcPct val="80000"/>
              </a:lnSpc>
              <a:buFont typeface="Wingdings" charset="2"/>
              <a:buNone/>
            </a:pPr>
            <a:r>
              <a:rPr lang="en-US" altLang="ru-RU" sz="1400" dirty="0">
                <a:latin typeface="Tahoma" charset="0"/>
                <a:ea typeface="ＭＳ Ｐゴシック" charset="-128"/>
              </a:rPr>
              <a:t>a stowaway now felt that he</a:t>
            </a:r>
          </a:p>
          <a:p>
            <a:pPr eaLnBrk="1" hangingPunct="1">
              <a:lnSpc>
                <a:spcPct val="80000"/>
              </a:lnSpc>
              <a:buFont typeface="Wingdings" charset="2"/>
              <a:buNone/>
            </a:pPr>
            <a:r>
              <a:rPr lang="en-US" altLang="ru-RU" sz="1400" dirty="0">
                <a:latin typeface="Tahoma" charset="0"/>
                <a:ea typeface="ＭＳ Ｐゴシック" charset="-128"/>
              </a:rPr>
              <a:t>had overpaid for the voyage. &lt;/p&gt;</a:t>
            </a:r>
          </a:p>
          <a:p>
            <a:pPr eaLnBrk="1" hangingPunct="1">
              <a:lnSpc>
                <a:spcPct val="80000"/>
              </a:lnSpc>
              <a:buFont typeface="Wingdings" charset="2"/>
              <a:buNone/>
            </a:pPr>
            <a:r>
              <a:rPr lang="en-US" altLang="ru-RU" sz="1400" dirty="0">
                <a:latin typeface="Tahoma" charset="0"/>
                <a:ea typeface="ＭＳ Ｐゴシック" charset="-128"/>
              </a:rPr>
              <a:t>&lt;</a:t>
            </a:r>
            <a:r>
              <a:rPr lang="en-US" altLang="ru-RU" sz="1400" dirty="0" err="1">
                <a:latin typeface="Tahoma" charset="0"/>
                <a:ea typeface="ＭＳ Ｐゴシック" charset="-128"/>
              </a:rPr>
              <a:t>ol</a:t>
            </a:r>
            <a:r>
              <a:rPr lang="en-US" altLang="ru-RU" sz="1400" dirty="0">
                <a:latin typeface="Tahoma" charset="0"/>
                <a:ea typeface="ＭＳ Ｐゴシック" charset="-128"/>
              </a:rPr>
              <a:t>&gt;</a:t>
            </a:r>
          </a:p>
          <a:p>
            <a:pPr eaLnBrk="1" hangingPunct="1">
              <a:lnSpc>
                <a:spcPct val="80000"/>
              </a:lnSpc>
              <a:buFont typeface="Wingdings" charset="2"/>
              <a:buNone/>
            </a:pPr>
            <a:r>
              <a:rPr lang="en-US" altLang="ru-RU" sz="1400" dirty="0">
                <a:latin typeface="Tahoma" charset="0"/>
                <a:ea typeface="ＭＳ Ｐゴシック" charset="-128"/>
              </a:rPr>
              <a:t>&lt;li&gt; Will the salesman die? &lt;/li&gt;</a:t>
            </a:r>
          </a:p>
          <a:p>
            <a:pPr eaLnBrk="1" hangingPunct="1">
              <a:lnSpc>
                <a:spcPct val="80000"/>
              </a:lnSpc>
              <a:buFont typeface="Wingdings" charset="2"/>
              <a:buNone/>
            </a:pPr>
            <a:r>
              <a:rPr lang="en-US" altLang="ru-RU" sz="1400" dirty="0">
                <a:latin typeface="Tahoma" charset="0"/>
                <a:ea typeface="ＭＳ Ｐゴシック" charset="-128"/>
              </a:rPr>
              <a:t>&lt;li&gt; What color is the boat? &lt;/li&gt;</a:t>
            </a:r>
          </a:p>
          <a:p>
            <a:pPr eaLnBrk="1" hangingPunct="1">
              <a:lnSpc>
                <a:spcPct val="80000"/>
              </a:lnSpc>
              <a:buFont typeface="Wingdings" charset="2"/>
              <a:buNone/>
            </a:pPr>
            <a:r>
              <a:rPr lang="en-US" altLang="ru-RU" sz="1400" dirty="0">
                <a:latin typeface="Tahoma" charset="0"/>
                <a:ea typeface="ＭＳ Ｐゴシック" charset="-128"/>
              </a:rPr>
              <a:t>&lt;li&gt; And what about Naomi? &lt;/li&gt;</a:t>
            </a:r>
          </a:p>
          <a:p>
            <a:pPr eaLnBrk="1" hangingPunct="1">
              <a:lnSpc>
                <a:spcPct val="80000"/>
              </a:lnSpc>
              <a:buFont typeface="Wingdings" charset="2"/>
              <a:buNone/>
            </a:pPr>
            <a:r>
              <a:rPr lang="en-US" altLang="ru-RU" sz="1400" dirty="0">
                <a:latin typeface="Tahoma" charset="0"/>
                <a:ea typeface="ＭＳ Ｐゴシック" charset="-128"/>
              </a:rPr>
              <a:t>&lt;/</a:t>
            </a:r>
            <a:r>
              <a:rPr lang="en-US" altLang="ru-RU" sz="1400" dirty="0" err="1">
                <a:latin typeface="Tahoma" charset="0"/>
                <a:ea typeface="ＭＳ Ｐゴシック" charset="-128"/>
              </a:rPr>
              <a:t>ol</a:t>
            </a:r>
            <a:r>
              <a:rPr lang="en-US" altLang="ru-RU" sz="1400" dirty="0">
                <a:latin typeface="Tahoma" charset="0"/>
                <a:ea typeface="ＭＳ Ｐゴシック" charset="-128"/>
              </a:rPr>
              <a:t>&gt;</a:t>
            </a:r>
          </a:p>
          <a:p>
            <a:pPr eaLnBrk="1" hangingPunct="1">
              <a:lnSpc>
                <a:spcPct val="80000"/>
              </a:lnSpc>
              <a:buFont typeface="Wingdings" charset="2"/>
              <a:buNone/>
            </a:pPr>
            <a:r>
              <a:rPr lang="en-US" altLang="ru-RU" sz="1400" dirty="0">
                <a:latin typeface="Tahoma" charset="0"/>
                <a:ea typeface="ＭＳ Ｐゴシック" charset="-128"/>
              </a:rPr>
              <a:t>&lt;/body&gt;</a:t>
            </a:r>
          </a:p>
        </p:txBody>
      </p:sp>
      <p:sp>
        <p:nvSpPr>
          <p:cNvPr id="96260" name="Rectangle 4"/>
          <p:cNvSpPr>
            <a:spLocks noGrp="1" noChangeArrowheads="1"/>
          </p:cNvSpPr>
          <p:nvPr>
            <p:ph type="body" sz="half" idx="2"/>
          </p:nvPr>
        </p:nvSpPr>
        <p:spPr bwMode="auto">
          <a:xfrm>
            <a:off x="4572000" y="1798638"/>
            <a:ext cx="4459288" cy="4867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lnSpc>
                <a:spcPct val="80000"/>
              </a:lnSpc>
              <a:buFont typeface="Wingdings" charset="2"/>
              <a:buNone/>
            </a:pPr>
            <a:r>
              <a:rPr lang="en-US" altLang="ru-RU" sz="2400" dirty="0">
                <a:solidFill>
                  <a:srgbClr val="000000"/>
                </a:solidFill>
                <a:latin typeface="Times New Roman" charset="0"/>
                <a:ea typeface="ＭＳ Ｐゴシック" charset="-128"/>
              </a:rPr>
              <a:t>The Little Boat</a:t>
            </a:r>
          </a:p>
          <a:p>
            <a:pPr eaLnBrk="1" hangingPunct="1">
              <a:lnSpc>
                <a:spcPct val="80000"/>
              </a:lnSpc>
              <a:buFont typeface="Wingdings" charset="2"/>
              <a:buNone/>
            </a:pPr>
            <a:endParaRPr lang="en-US" altLang="ru-RU" sz="1400" dirty="0">
              <a:solidFill>
                <a:srgbClr val="000000"/>
              </a:solidFill>
              <a:latin typeface="Times New Roman" charset="0"/>
              <a:ea typeface="ＭＳ Ｐゴシック" charset="-128"/>
            </a:endParaRP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The storm tossed the little boat</a:t>
            </a: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like a cheap sneaker in an old</a:t>
            </a: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washing machine. The three</a:t>
            </a: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drunken fishermen were used to</a:t>
            </a: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such treatment, of course, but not</a:t>
            </a: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the tree salesman, who even as</a:t>
            </a: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a stowaway now felt that he had</a:t>
            </a: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overpaid for the voyage.</a:t>
            </a:r>
          </a:p>
          <a:p>
            <a:pPr eaLnBrk="1" hangingPunct="1">
              <a:lnSpc>
                <a:spcPct val="80000"/>
              </a:lnSpc>
              <a:buFont typeface="Wingdings" charset="2"/>
              <a:buNone/>
            </a:pPr>
            <a:endParaRPr lang="en-US" altLang="ru-RU" sz="1600" dirty="0">
              <a:solidFill>
                <a:srgbClr val="000000"/>
              </a:solidFill>
              <a:latin typeface="Times New Roman" charset="0"/>
              <a:ea typeface="ＭＳ Ｐゴシック" charset="-128"/>
            </a:endParaRP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1. Will the salesman die?</a:t>
            </a: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2. What color is the boat?</a:t>
            </a:r>
          </a:p>
          <a:p>
            <a:pPr eaLnBrk="1" hangingPunct="1">
              <a:lnSpc>
                <a:spcPct val="80000"/>
              </a:lnSpc>
              <a:buFont typeface="Wingdings" charset="2"/>
              <a:buNone/>
            </a:pPr>
            <a:r>
              <a:rPr lang="en-US" altLang="ru-RU" sz="1600" dirty="0">
                <a:solidFill>
                  <a:srgbClr val="000000"/>
                </a:solidFill>
                <a:latin typeface="Times New Roman" charset="0"/>
                <a:ea typeface="ＭＳ Ｐゴシック" charset="-128"/>
              </a:rPr>
              <a:t>3. And what about Naomi?</a:t>
            </a:r>
          </a:p>
          <a:p>
            <a:pPr eaLnBrk="1" hangingPunct="1">
              <a:lnSpc>
                <a:spcPct val="80000"/>
              </a:lnSpc>
              <a:buFont typeface="Wingdings" charset="2"/>
              <a:buNone/>
            </a:pPr>
            <a:endParaRPr lang="en-US" altLang="ru-RU" sz="1600" dirty="0">
              <a:solidFill>
                <a:srgbClr val="000000"/>
              </a:solidFill>
              <a:latin typeface="Times New Roman" charset="0"/>
              <a:ea typeface="ＭＳ Ｐゴシック" charset="-128"/>
            </a:endParaRPr>
          </a:p>
        </p:txBody>
      </p:sp>
      <p:sp>
        <p:nvSpPr>
          <p:cNvPr id="96261" name="Rectangle 5" descr="Rectangle: Click to edit Master text styles&#10;Second level&#10;Third level&#10;Fourth level&#10;Fifth level"/>
          <p:cNvSpPr>
            <a:spLocks noChangeArrowheads="1"/>
          </p:cNvSpPr>
          <p:nvPr/>
        </p:nvSpPr>
        <p:spPr bwMode="auto">
          <a:xfrm>
            <a:off x="349251" y="741363"/>
            <a:ext cx="872648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buClr>
                <a:schemeClr val="folHlink"/>
              </a:buClr>
              <a:buSzPct val="60000"/>
              <a:buFont typeface="Wingdings" charset="2"/>
              <a:buChar char="n"/>
            </a:pPr>
            <a:r>
              <a:rPr lang="ru-RU" altLang="ru-RU" sz="1800" dirty="0">
                <a:solidFill>
                  <a:schemeClr val="tx1"/>
                </a:solidFill>
              </a:rPr>
              <a:t>Для полностью корректного </a:t>
            </a:r>
            <a:r>
              <a:rPr lang="en-US" altLang="ru-RU" sz="1800" dirty="0">
                <a:solidFill>
                  <a:schemeClr val="tx1"/>
                </a:solidFill>
              </a:rPr>
              <a:t>HTML, </a:t>
            </a:r>
            <a:r>
              <a:rPr lang="ru-RU" altLang="ru-RU" sz="1800" dirty="0">
                <a:solidFill>
                  <a:schemeClr val="tx1"/>
                </a:solidFill>
              </a:rPr>
              <a:t>каждому тегу </a:t>
            </a:r>
            <a:r>
              <a:rPr lang="en-US" altLang="ru-RU" sz="1800" dirty="0">
                <a:solidFill>
                  <a:schemeClr val="tx1"/>
                </a:solidFill>
              </a:rPr>
              <a:t>&lt;name&gt; </a:t>
            </a:r>
            <a:r>
              <a:rPr lang="ru-RU" altLang="ru-RU" sz="1800" dirty="0">
                <a:solidFill>
                  <a:schemeClr val="tx1"/>
                </a:solidFill>
              </a:rPr>
              <a:t>должен соответствовать тег </a:t>
            </a:r>
            <a:r>
              <a:rPr lang="en-US" altLang="ru-RU" sz="1800" dirty="0">
                <a:solidFill>
                  <a:schemeClr val="tx1"/>
                </a:solidFill>
              </a:rPr>
              <a:t>&lt;/name&gt;</a:t>
            </a:r>
          </a:p>
          <a:p>
            <a:pPr eaLnBrk="1" hangingPunct="1">
              <a:buClr>
                <a:schemeClr val="folHlink"/>
              </a:buClr>
              <a:buSzPct val="60000"/>
              <a:buFont typeface="Wingdings" charset="2"/>
              <a:buNone/>
            </a:pPr>
            <a:endParaRPr lang="en-US" altLang="ru-RU" sz="1800" dirty="0"/>
          </a:p>
        </p:txBody>
      </p:sp>
    </p:spTree>
    <p:extLst>
      <p:ext uri="{BB962C8B-B14F-4D97-AF65-F5344CB8AC3E}">
        <p14:creationId xmlns:p14="http://schemas.microsoft.com/office/powerpoint/2010/main" val="3503289970"/>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CB235CDE-894F-0841-84E9-37947DAF14C3}" type="slidenum">
              <a:rPr lang="en-AU" altLang="ru-RU" sz="1400">
                <a:solidFill>
                  <a:schemeClr val="tx1"/>
                </a:solidFill>
                <a:latin typeface="Tahoma" charset="0"/>
              </a:rPr>
              <a:pPr eaLnBrk="1" hangingPunct="1"/>
              <a:t>52</a:t>
            </a:fld>
            <a:endParaRPr lang="en-AU" altLang="ru-RU" sz="1400">
              <a:solidFill>
                <a:schemeClr val="tx1"/>
              </a:solidFill>
              <a:latin typeface="Tahoma" charset="0"/>
            </a:endParaRPr>
          </a:p>
        </p:txBody>
      </p:sp>
      <p:sp>
        <p:nvSpPr>
          <p:cNvPr id="98306" name="Rectangle 2"/>
          <p:cNvSpPr>
            <a:spLocks noGrp="1" noChangeArrowheads="1"/>
          </p:cNvSpPr>
          <p:nvPr>
            <p:ph type="title"/>
          </p:nvPr>
        </p:nvSpPr>
        <p:spPr bwMode="auto">
          <a:xfrm>
            <a:off x="372147" y="76200"/>
            <a:ext cx="8213725" cy="771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3200" dirty="0" err="1">
                <a:ea typeface="ＭＳ Ｐゴシック" charset="-128"/>
              </a:rPr>
              <a:t>Пример:Алгоритм</a:t>
            </a:r>
            <a:r>
              <a:rPr lang="ru-RU" altLang="ru-RU" sz="3200" dirty="0">
                <a:ea typeface="ＭＳ Ｐゴシック" charset="-128"/>
              </a:rPr>
              <a:t> сопоставления тегов</a:t>
            </a:r>
            <a:r>
              <a:rPr lang="en-US" altLang="ru-RU" sz="3200" dirty="0">
                <a:ea typeface="ＭＳ Ｐゴシック" charset="-128"/>
              </a:rPr>
              <a:t>(</a:t>
            </a:r>
            <a:r>
              <a:rPr lang="ru-RU" altLang="ru-RU" sz="3200" dirty="0">
                <a:ea typeface="ＭＳ Ｐゴシック" charset="-128"/>
              </a:rPr>
              <a:t>4</a:t>
            </a:r>
            <a:r>
              <a:rPr lang="en-US" altLang="ru-RU" sz="3200" dirty="0">
                <a:ea typeface="ＭＳ Ｐゴシック" charset="-128"/>
              </a:rPr>
              <a:t>/</a:t>
            </a:r>
            <a:r>
              <a:rPr lang="ru-RU" altLang="ru-RU" sz="3200" dirty="0">
                <a:ea typeface="ＭＳ Ｐゴシック" charset="-128"/>
              </a:rPr>
              <a:t>1</a:t>
            </a:r>
            <a:r>
              <a:rPr lang="en-US" altLang="ru-RU" sz="4000" dirty="0">
                <a:ea typeface="ＭＳ Ｐゴシック" charset="-128"/>
              </a:rPr>
              <a:t>)</a:t>
            </a:r>
          </a:p>
        </p:txBody>
      </p:sp>
      <p:sp>
        <p:nvSpPr>
          <p:cNvPr id="23556" name="Rectangle 3"/>
          <p:cNvSpPr>
            <a:spLocks noGrp="1" noChangeArrowheads="1"/>
          </p:cNvSpPr>
          <p:nvPr>
            <p:ph type="body" idx="1"/>
          </p:nvPr>
        </p:nvSpPr>
        <p:spPr>
          <a:xfrm>
            <a:off x="0" y="1004888"/>
            <a:ext cx="8958020" cy="5776912"/>
          </a:xfr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eaLnBrk="1" hangingPunct="1">
              <a:lnSpc>
                <a:spcPct val="80000"/>
              </a:lnSpc>
              <a:buFont typeface="Wingdings" charset="2"/>
              <a:buNone/>
            </a:pP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import</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java.io</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eaLnBrk="1" hangingPunct="1">
              <a:lnSpc>
                <a:spcPct val="80000"/>
              </a:lnSpc>
              <a:buFont typeface="Wingdings" charset="2"/>
              <a:buNone/>
            </a:pP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import</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java.util.Scanner</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eaLnBrk="1" hangingPunct="1">
              <a:lnSpc>
                <a:spcPct val="80000"/>
              </a:lnSpc>
              <a:buFont typeface="Wingdings" charset="2"/>
              <a:buNone/>
            </a:pP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import</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net.datastructures</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Упрощенная проверка соответствия парных тегов в HTML-документе</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p>
          <a:p>
            <a:pPr lvl="1" eaLnBrk="1" hangingPunct="1">
              <a:lnSpc>
                <a:spcPct val="80000"/>
              </a:lnSpc>
              <a:buClr>
                <a:schemeClr val="folHlink"/>
              </a:buClr>
              <a:buSzPct val="60000"/>
              <a:buFont typeface="Wingdings" charset="2"/>
              <a:buNone/>
            </a:pP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public</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class</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HTML { </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выделяем первый и последний символы &lt;тег&gt; в строке</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 </a:t>
            </a:r>
            <a:endPar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public static</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String </a:t>
            </a:r>
            <a:r>
              <a:rPr lang="en-AU"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stripEnds</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String</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t) {</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AU" altLang="ru-RU" sz="20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t.</a:t>
            </a:r>
            <a:r>
              <a:rPr lang="en-AU"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length</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&lt;= 2) </a:t>
            </a: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null; </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/это вырожденный тег</a:t>
            </a: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endPar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t.</a:t>
            </a:r>
            <a:r>
              <a:rPr lang="en-AU"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substring</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(1,t.</a:t>
            </a:r>
            <a:r>
              <a:rPr lang="en-AU" altLang="ru-RU" sz="2000" b="1" dirty="0">
                <a:solidFill>
                  <a:srgbClr val="0000FF"/>
                </a:solidFill>
                <a:latin typeface="Courier New" panose="02070309020205020404" pitchFamily="49" charset="0"/>
                <a:ea typeface="ＭＳ Ｐゴシック" charset="-128"/>
                <a:cs typeface="Courier New" panose="02070309020205020404" pitchFamily="49" charset="0"/>
              </a:rPr>
              <a:t>length</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()-1);</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проверка, является ли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err="1">
                <a:solidFill>
                  <a:srgbClr val="FF0080"/>
                </a:solidFill>
                <a:latin typeface="Courier New" panose="02070309020205020404" pitchFamily="49" charset="0"/>
                <a:ea typeface="ＭＳ Ｐゴシック" charset="-128"/>
                <a:cs typeface="Courier New" panose="02070309020205020404" pitchFamily="49" charset="0"/>
              </a:rPr>
              <a:t>аключенная</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 в теги строка пустой или это открывающий тег</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public static</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err="1">
                <a:solidFill>
                  <a:srgbClr val="8000A0"/>
                </a:solidFill>
                <a:latin typeface="Courier New" panose="02070309020205020404" pitchFamily="49" charset="0"/>
                <a:ea typeface="ＭＳ Ｐゴシック" charset="-128"/>
                <a:cs typeface="Courier New" panose="02070309020205020404" pitchFamily="49" charset="0"/>
              </a:rPr>
              <a:t>boolean</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isOpeningTag</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String</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tag){ </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AU" altLang="ru-RU" sz="20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tag.</a:t>
            </a:r>
            <a:r>
              <a:rPr lang="en-AU"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length</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 0) ||</a:t>
            </a:r>
            <a:r>
              <a:rPr lang="en-AU" altLang="ru-RU" sz="20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tag.</a:t>
            </a:r>
            <a:r>
              <a:rPr lang="en-AU"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charAt</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(0) != '/'); </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p>
          <a:p>
            <a:pPr eaLnBrk="1" hangingPunct="1">
              <a:lnSpc>
                <a:spcPct val="80000"/>
              </a:lnSpc>
              <a:buFont typeface="Wingdings" charset="2"/>
              <a:buNone/>
            </a:pPr>
            <a:endParaRPr lang="en-US" altLang="ru-RU" sz="2000" dirty="0">
              <a:solidFill>
                <a:srgbClr val="000000"/>
              </a:solidFill>
              <a:latin typeface="Arial Unicode MS" charset="0"/>
              <a:ea typeface="ＭＳ Ｐゴシック" charset="-128"/>
            </a:endParaRPr>
          </a:p>
          <a:p>
            <a:pPr eaLnBrk="1" hangingPunct="1">
              <a:lnSpc>
                <a:spcPct val="70000"/>
              </a:lnSpc>
              <a:buFont typeface="Wingdings" charset="2"/>
              <a:buNone/>
            </a:pPr>
            <a:endParaRPr lang="en-US" altLang="ru-RU" sz="2000" dirty="0">
              <a:solidFill>
                <a:srgbClr val="000000"/>
              </a:solidFill>
              <a:latin typeface="Arial Unicode MS" charset="0"/>
              <a:ea typeface="ＭＳ Ｐゴシック" charset="-128"/>
            </a:endParaRPr>
          </a:p>
        </p:txBody>
      </p:sp>
      <p:sp>
        <p:nvSpPr>
          <p:cNvPr id="2" name="TextBox 1">
            <a:extLst>
              <a:ext uri="{FF2B5EF4-FFF2-40B4-BE49-F238E27FC236}">
                <a16:creationId xmlns:a16="http://schemas.microsoft.com/office/drawing/2014/main" id="{4E7038E2-E0A2-744C-BB46-7A888F3B5FB9}"/>
              </a:ext>
            </a:extLst>
          </p:cNvPr>
          <p:cNvSpPr txBox="1"/>
          <p:nvPr/>
        </p:nvSpPr>
        <p:spPr>
          <a:xfrm>
            <a:off x="4773289" y="1235183"/>
            <a:ext cx="3812583" cy="690638"/>
          </a:xfrm>
          <a:prstGeom prst="rect">
            <a:avLst/>
          </a:prstGeom>
          <a:solidFill>
            <a:schemeClr val="accent4">
              <a:lumMod val="60000"/>
              <a:lumOff val="40000"/>
            </a:schemeClr>
          </a:solidFill>
        </p:spPr>
        <p:txBody>
          <a:bodyPr wrap="square" rtlCol="0">
            <a:spAutoFit/>
          </a:bodyPr>
          <a:lstStyle/>
          <a:p>
            <a:pPr>
              <a:lnSpc>
                <a:spcPct val="80000"/>
              </a:lnSpc>
            </a:pPr>
            <a:r>
              <a:rPr lang="ru-RU" altLang="ru-RU" sz="2400" dirty="0">
                <a:solidFill>
                  <a:srgbClr val="000000"/>
                </a:solidFill>
                <a:ea typeface="ＭＳ Ｐゴシック" charset="-128"/>
              </a:rPr>
              <a:t>Похоже на установление соответствия для скобок?</a:t>
            </a:r>
          </a:p>
        </p:txBody>
      </p:sp>
    </p:spTree>
    <p:extLst>
      <p:ext uri="{BB962C8B-B14F-4D97-AF65-F5344CB8AC3E}">
        <p14:creationId xmlns:p14="http://schemas.microsoft.com/office/powerpoint/2010/main" val="2107439795"/>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048C7BB4-D8C6-D042-9604-4F0CA0D2EDE3}" type="slidenum">
              <a:rPr lang="en-AU" altLang="ru-RU" sz="1400">
                <a:solidFill>
                  <a:schemeClr val="tx1"/>
                </a:solidFill>
                <a:latin typeface="Tahoma" charset="0"/>
              </a:rPr>
              <a:pPr eaLnBrk="1" hangingPunct="1"/>
              <a:t>53</a:t>
            </a:fld>
            <a:endParaRPr lang="en-AU" altLang="ru-RU" sz="1400">
              <a:solidFill>
                <a:schemeClr val="tx1"/>
              </a:solidFill>
              <a:latin typeface="Tahoma" charset="0"/>
            </a:endParaRPr>
          </a:p>
        </p:txBody>
      </p:sp>
      <p:sp>
        <p:nvSpPr>
          <p:cNvPr id="100354" name="Rectangle 2"/>
          <p:cNvSpPr>
            <a:spLocks noGrp="1" noChangeArrowheads="1"/>
          </p:cNvSpPr>
          <p:nvPr>
            <p:ph type="title"/>
          </p:nvPr>
        </p:nvSpPr>
        <p:spPr bwMode="auto">
          <a:xfrm>
            <a:off x="306388" y="176213"/>
            <a:ext cx="8637587" cy="590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dirty="0">
                <a:ea typeface="ＭＳ Ｐゴシック" charset="-128"/>
              </a:rPr>
              <a:t>Алгоритм сопоставления тегов</a:t>
            </a:r>
            <a:r>
              <a:rPr lang="en-US" altLang="ru-RU" sz="3200" dirty="0">
                <a:ea typeface="ＭＳ Ｐゴシック" charset="-128"/>
              </a:rPr>
              <a:t>(</a:t>
            </a:r>
            <a:r>
              <a:rPr lang="ru-RU" altLang="ru-RU" sz="3200" dirty="0">
                <a:ea typeface="ＭＳ Ｐゴシック" charset="-128"/>
              </a:rPr>
              <a:t>4</a:t>
            </a:r>
            <a:r>
              <a:rPr lang="en-US" altLang="ru-RU" sz="3200" dirty="0">
                <a:ea typeface="ＭＳ Ｐゴシック" charset="-128"/>
              </a:rPr>
              <a:t>/</a:t>
            </a:r>
            <a:r>
              <a:rPr lang="ru-RU" altLang="ru-RU" sz="3200" dirty="0">
                <a:ea typeface="ＭＳ Ｐゴシック" charset="-128"/>
              </a:rPr>
              <a:t>2</a:t>
            </a:r>
            <a:r>
              <a:rPr lang="en-US" altLang="ru-RU" sz="3200" dirty="0">
                <a:ea typeface="ＭＳ Ｐゴシック" charset="-128"/>
              </a:rPr>
              <a:t>)</a:t>
            </a:r>
          </a:p>
        </p:txBody>
      </p:sp>
      <p:sp>
        <p:nvSpPr>
          <p:cNvPr id="24580" name="Rectangle 3"/>
          <p:cNvSpPr>
            <a:spLocks noGrp="1" noChangeArrowheads="1"/>
          </p:cNvSpPr>
          <p:nvPr>
            <p:ph type="body" idx="1"/>
          </p:nvPr>
        </p:nvSpPr>
        <p:spPr>
          <a:xfrm>
            <a:off x="0" y="766763"/>
            <a:ext cx="8818563" cy="5624512"/>
          </a:xfr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lvl="1" eaLnBrk="1" hangingPunct="1">
              <a:lnSpc>
                <a:spcPct val="80000"/>
              </a:lnSpc>
              <a:buClr>
                <a:schemeClr val="folHlink"/>
              </a:buClr>
              <a:buSzPct val="60000"/>
              <a:buFont typeface="Wingdings" charset="2"/>
              <a:buNone/>
            </a:pP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проверка, если тегу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tag1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соответствует закрывающий тег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tag2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первый символ у него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public static</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8000A0"/>
                </a:solidFill>
                <a:latin typeface="Courier New" panose="02070309020205020404" pitchFamily="49" charset="0"/>
                <a:ea typeface="ＭＳ Ｐゴシック" charset="-128"/>
                <a:cs typeface="Courier New" panose="02070309020205020404" pitchFamily="49" charset="0"/>
              </a:rPr>
              <a:t>boolean</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areMatchingTags</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String</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tag1, </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String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tag2)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проверка имени после</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tag1.</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equals</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(tag2.</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substring</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(1));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проверка на то, что  каждый открывающий тег имеет соответствующий закрывающий тег</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 */ </a:t>
            </a:r>
            <a:endPar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public static</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8000A0"/>
                </a:solidFill>
                <a:latin typeface="Courier New" panose="02070309020205020404" pitchFamily="49" charset="0"/>
                <a:ea typeface="ＭＳ Ｐゴシック" charset="-128"/>
                <a:cs typeface="Courier New" panose="02070309020205020404" pitchFamily="49" charset="0"/>
              </a:rPr>
              <a:t>boolean</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isHTMLMatched</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String</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tag) { </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Stack&lt;</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String</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&gt; S =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new</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NodeStack</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&lt;</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String</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&gt;();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стек для соответствия тегов</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for</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int</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i</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 0;</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i</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&lt;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tag.length</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&amp;&amp;</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(tag[</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i</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 null);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i</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Tx/>
              <a:buNone/>
            </a:pP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открывающий тег</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то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push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его в       стек</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isOpeningTag</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(tag[</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i</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S.</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push</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(tag[</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i</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ru-RU" altLang="ru-RU" sz="1800" b="1" dirty="0">
                <a:solidFill>
                  <a:srgbClr val="FF8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else</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S.</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isEmpty</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false;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ничего не соответствует</a:t>
            </a:r>
          </a:p>
          <a:p>
            <a:pPr lvl="1" eaLnBrk="1" hangingPunct="1">
              <a:lnSpc>
                <a:spcPct val="80000"/>
              </a:lnSpc>
              <a:buClr>
                <a:schemeClr val="folHlink"/>
              </a:buClr>
              <a:buSzPct val="60000"/>
              <a:buFont typeface="Wingdings" charset="2"/>
              <a:buNone/>
            </a:pPr>
            <a:r>
              <a:rPr lang="ru-RU" altLang="ru-RU" sz="1800" b="1" dirty="0">
                <a:solidFill>
                  <a:srgbClr val="FF8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areMatchingTags</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S.</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pop</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tag[</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i</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false;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неправильное соответствие</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1800" b="1" dirty="0">
              <a:solidFill>
                <a:srgbClr val="000000"/>
              </a:solidFill>
              <a:latin typeface="Arial Unicode MS" charset="0"/>
              <a:ea typeface="ＭＳ Ｐゴシック" charset="-128"/>
            </a:endParaRPr>
          </a:p>
        </p:txBody>
      </p:sp>
    </p:spTree>
    <p:extLst>
      <p:ext uri="{BB962C8B-B14F-4D97-AF65-F5344CB8AC3E}">
        <p14:creationId xmlns:p14="http://schemas.microsoft.com/office/powerpoint/2010/main" val="3830999086"/>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8FD19269-3788-EE4E-9047-8C0CB495342B}" type="slidenum">
              <a:rPr lang="en-AU" altLang="ru-RU" sz="1400">
                <a:solidFill>
                  <a:schemeClr val="tx1"/>
                </a:solidFill>
                <a:latin typeface="Tahoma" charset="0"/>
              </a:rPr>
              <a:pPr eaLnBrk="1" hangingPunct="1"/>
              <a:t>54</a:t>
            </a:fld>
            <a:endParaRPr lang="en-AU" altLang="ru-RU" sz="1400">
              <a:solidFill>
                <a:schemeClr val="tx1"/>
              </a:solidFill>
              <a:latin typeface="Tahoma" charset="0"/>
            </a:endParaRPr>
          </a:p>
        </p:txBody>
      </p:sp>
      <p:sp>
        <p:nvSpPr>
          <p:cNvPr id="102402" name="Rectangle 2"/>
          <p:cNvSpPr>
            <a:spLocks noGrp="1" noChangeArrowheads="1"/>
          </p:cNvSpPr>
          <p:nvPr>
            <p:ph type="title"/>
          </p:nvPr>
        </p:nvSpPr>
        <p:spPr bwMode="auto">
          <a:xfrm>
            <a:off x="496888" y="169863"/>
            <a:ext cx="8447087" cy="866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dirty="0">
                <a:ea typeface="ＭＳ Ｐゴシック" charset="-128"/>
              </a:rPr>
              <a:t>Алгоритм сопоставления тегов</a:t>
            </a:r>
            <a:r>
              <a:rPr lang="en-US" altLang="ru-RU" sz="3200" dirty="0">
                <a:ea typeface="ＭＳ Ｐゴシック" charset="-128"/>
              </a:rPr>
              <a:t>(</a:t>
            </a:r>
            <a:r>
              <a:rPr lang="ru-RU" altLang="ru-RU" sz="3200" dirty="0">
                <a:ea typeface="ＭＳ Ｐゴシック" charset="-128"/>
              </a:rPr>
              <a:t>4</a:t>
            </a:r>
            <a:r>
              <a:rPr lang="en-US" altLang="ru-RU" sz="3200" dirty="0">
                <a:ea typeface="ＭＳ Ｐゴシック" charset="-128"/>
              </a:rPr>
              <a:t>/3)</a:t>
            </a:r>
          </a:p>
        </p:txBody>
      </p:sp>
      <p:sp>
        <p:nvSpPr>
          <p:cNvPr id="25604" name="Rectangle 3"/>
          <p:cNvSpPr>
            <a:spLocks noGrp="1" noChangeArrowheads="1"/>
          </p:cNvSpPr>
          <p:nvPr>
            <p:ph type="body" idx="1"/>
          </p:nvPr>
        </p:nvSpPr>
        <p:spPr>
          <a:xfrm>
            <a:off x="171450" y="652463"/>
            <a:ext cx="8701088" cy="6129337"/>
          </a:xfr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lvl="2" eaLnBrk="1" hangingPunct="1">
              <a:lnSpc>
                <a:spcPct val="80000"/>
              </a:lnSpc>
              <a:buFont typeface="Wingdings" charset="2"/>
              <a:buNone/>
            </a:pPr>
            <a:endParaRPr lang="en-US" altLang="ru-RU" sz="1000" dirty="0">
              <a:solidFill>
                <a:srgbClr val="000000"/>
              </a:solidFill>
              <a:latin typeface="Tahoma" charset="0"/>
              <a:ea typeface="ＭＳ Ｐゴシック" charset="-128"/>
            </a:endParaRPr>
          </a:p>
          <a:p>
            <a:pPr lvl="1" eaLnBrk="1" hangingPunct="1">
              <a:lnSpc>
                <a:spcPct val="80000"/>
              </a:lnSpc>
              <a:buClr>
                <a:schemeClr val="folHlink"/>
              </a:buClr>
              <a:buSzPct val="60000"/>
              <a:buFont typeface="Wingdings" charset="2"/>
              <a:buNone/>
            </a:pPr>
            <a:r>
              <a:rPr lang="en-US" altLang="ru-RU" sz="1000" dirty="0">
                <a:solidFill>
                  <a:srgbClr val="8000A0"/>
                </a:solidFill>
                <a:latin typeface="Arial Unicode MS" charset="0"/>
                <a:ea typeface="ＭＳ Ｐゴシック" charset="-128"/>
              </a:rPr>
              <a:t>  </a:t>
            </a:r>
            <a:r>
              <a:rPr lang="en-US" altLang="ru-RU" sz="1800" dirty="0">
                <a:solidFill>
                  <a:srgbClr val="8000A0"/>
                </a:solidFill>
                <a:latin typeface="Arial Unicode MS" charset="0"/>
                <a:ea typeface="ＭＳ Ｐゴシック" charset="-128"/>
              </a:rPr>
              <a:t>  </a:t>
            </a:r>
            <a:endParaRPr lang="ru-RU" altLang="ru-RU" sz="1800" dirty="0">
              <a:solidFill>
                <a:srgbClr val="8000A0"/>
              </a:solidFill>
              <a:latin typeface="Arial Unicode MS" charset="0"/>
              <a:ea typeface="ＭＳ Ｐゴシック" charset="-128"/>
            </a:endParaRPr>
          </a:p>
          <a:p>
            <a:pPr lvl="1">
              <a:lnSpc>
                <a:spcPct val="80000"/>
              </a:lnSpc>
              <a:buClr>
                <a:schemeClr val="folHlink"/>
              </a:buClr>
              <a:buSzPct val="60000"/>
              <a:buNone/>
            </a:pP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AU" altLang="ru-RU" sz="20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S.</a:t>
            </a:r>
            <a:r>
              <a:rPr lang="en-AU"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isEmpty</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true;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мы все сравнили</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у нас есть теги, которые нигде не совпали </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false; </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public final</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static int</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CAPACITY = 1000; </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размер массива тегов</a:t>
            </a:r>
          </a:p>
          <a:p>
            <a:pPr lvl="1" eaLnBrk="1" hangingPunct="1">
              <a:lnSpc>
                <a:spcPct val="80000"/>
              </a:lnSpc>
              <a:buClr>
                <a:schemeClr val="folHlink"/>
              </a:buClr>
              <a:buSzPct val="60000"/>
              <a:buFont typeface="Wingdings" charset="2"/>
              <a:buNone/>
            </a:pP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err="1">
                <a:solidFill>
                  <a:srgbClr val="FF0080"/>
                </a:solidFill>
                <a:latin typeface="Courier New" panose="02070309020205020404" pitchFamily="49" charset="0"/>
                <a:ea typeface="ＭＳ Ｐゴシック" charset="-128"/>
                <a:cs typeface="Courier New" panose="02070309020205020404" pitchFamily="49" charset="0"/>
              </a:rPr>
              <a:t>Распарсим</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HTML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документ в массив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html</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 тегов</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public static</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String</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parseHTML</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(Scanner s) { </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наш массив тегов (изначально </a:t>
            </a: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null</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endPar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String</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tag = </a:t>
            </a:r>
            <a:r>
              <a:rPr lang="en-AU" altLang="ru-RU" sz="2000" b="1" dirty="0">
                <a:solidFill>
                  <a:srgbClr val="FF8000"/>
                </a:solidFill>
                <a:latin typeface="Courier New" panose="02070309020205020404" pitchFamily="49" charset="0"/>
                <a:ea typeface="ＭＳ Ｐゴシック" charset="-128"/>
                <a:cs typeface="Courier New" panose="02070309020205020404" pitchFamily="49" charset="0"/>
              </a:rPr>
              <a:t>new</a:t>
            </a: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 String</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[CAPACITY]; </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int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count = 0;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счетчик тегов</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AU" altLang="ru-RU" sz="2000" b="1" dirty="0">
                <a:solidFill>
                  <a:srgbClr val="8000A0"/>
                </a:solidFill>
                <a:latin typeface="Courier New" panose="02070309020205020404" pitchFamily="49" charset="0"/>
                <a:ea typeface="ＭＳ Ｐゴシック" charset="-128"/>
                <a:cs typeface="Courier New" panose="02070309020205020404" pitchFamily="49" charset="0"/>
              </a:rPr>
              <a:t>String </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token;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err="1">
                <a:solidFill>
                  <a:srgbClr val="FF0080"/>
                </a:solidFill>
                <a:latin typeface="Courier New" panose="02070309020205020404" pitchFamily="49" charset="0"/>
                <a:ea typeface="ＭＳ Ｐゴシック" charset="-128"/>
                <a:cs typeface="Courier New" panose="02070309020205020404" pitchFamily="49" charset="0"/>
              </a:rPr>
              <a:t>токен</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 возвращаемый </a:t>
            </a:r>
            <a:r>
              <a:rPr lang="en-AU" altLang="ru-RU" sz="2000" b="1" dirty="0">
                <a:solidFill>
                  <a:srgbClr val="FF0080"/>
                </a:solidFill>
                <a:latin typeface="Courier New" panose="02070309020205020404" pitchFamily="49" charset="0"/>
                <a:ea typeface="ＭＳ Ｐゴシック" charset="-128"/>
                <a:cs typeface="Courier New" panose="02070309020205020404" pitchFamily="49" charset="0"/>
              </a:rPr>
              <a:t>scanners</a:t>
            </a:r>
            <a:r>
              <a:rPr lang="en-A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lvl="1" eaLnBrk="1" hangingPunct="1">
              <a:lnSpc>
                <a:spcPct val="80000"/>
              </a:lnSpc>
              <a:buClr>
                <a:schemeClr val="folHlink"/>
              </a:buClr>
              <a:buSzPct val="60000"/>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p>
        </p:txBody>
      </p:sp>
    </p:spTree>
    <p:extLst>
      <p:ext uri="{BB962C8B-B14F-4D97-AF65-F5344CB8AC3E}">
        <p14:creationId xmlns:p14="http://schemas.microsoft.com/office/powerpoint/2010/main" val="4157269809"/>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ADCE9-58F3-3449-9117-38317B425968}"/>
              </a:ext>
            </a:extLst>
          </p:cNvPr>
          <p:cNvSpPr>
            <a:spLocks noGrp="1"/>
          </p:cNvSpPr>
          <p:nvPr>
            <p:ph type="title"/>
          </p:nvPr>
        </p:nvSpPr>
        <p:spPr>
          <a:xfrm>
            <a:off x="619932" y="214718"/>
            <a:ext cx="7895418" cy="637690"/>
          </a:xfrm>
        </p:spPr>
        <p:txBody>
          <a:bodyPr/>
          <a:lstStyle/>
          <a:p>
            <a:r>
              <a:rPr lang="ru-RU" altLang="ru-RU" sz="3200" dirty="0">
                <a:ea typeface="ＭＳ Ｐゴシック" charset="-128"/>
              </a:rPr>
              <a:t>Алгоритм сопоставления тегов</a:t>
            </a:r>
            <a:r>
              <a:rPr lang="en-US" altLang="ru-RU" sz="3200" dirty="0">
                <a:ea typeface="ＭＳ Ｐゴシック" charset="-128"/>
              </a:rPr>
              <a:t>(</a:t>
            </a:r>
            <a:r>
              <a:rPr lang="ru-RU" altLang="ru-RU" sz="3200" dirty="0">
                <a:ea typeface="ＭＳ Ｐゴシック" charset="-128"/>
              </a:rPr>
              <a:t>4</a:t>
            </a:r>
            <a:r>
              <a:rPr lang="en-US" altLang="ru-RU" sz="3200" dirty="0">
                <a:ea typeface="ＭＳ Ｐゴシック" charset="-128"/>
              </a:rPr>
              <a:t>/</a:t>
            </a:r>
            <a:r>
              <a:rPr lang="ru-RU" altLang="ru-RU" sz="3200" dirty="0">
                <a:ea typeface="ＭＳ Ｐゴシック" charset="-128"/>
              </a:rPr>
              <a:t>4</a:t>
            </a:r>
            <a:r>
              <a:rPr lang="en-US" altLang="ru-RU" sz="3200" dirty="0">
                <a:ea typeface="ＭＳ Ｐゴシック" charset="-128"/>
              </a:rPr>
              <a:t>)</a:t>
            </a:r>
            <a:endParaRPr lang="ru-RU" sz="3200" dirty="0"/>
          </a:p>
        </p:txBody>
      </p:sp>
      <p:sp>
        <p:nvSpPr>
          <p:cNvPr id="3" name="Объект 2">
            <a:extLst>
              <a:ext uri="{FF2B5EF4-FFF2-40B4-BE49-F238E27FC236}">
                <a16:creationId xmlns:a16="http://schemas.microsoft.com/office/drawing/2014/main" id="{5024D276-7BE7-934D-B183-5CD46DC6D2D1}"/>
              </a:ext>
            </a:extLst>
          </p:cNvPr>
          <p:cNvSpPr>
            <a:spLocks noGrp="1"/>
          </p:cNvSpPr>
          <p:nvPr>
            <p:ph idx="1"/>
          </p:nvPr>
        </p:nvSpPr>
        <p:spPr>
          <a:xfrm>
            <a:off x="123987" y="852408"/>
            <a:ext cx="9020014" cy="5790874"/>
          </a:xfrm>
          <a:solidFill>
            <a:schemeClr val="accent6">
              <a:lumMod val="40000"/>
              <a:lumOff val="60000"/>
            </a:schemeClr>
          </a:solidFill>
        </p:spPr>
        <p:txBody>
          <a:bodyPr/>
          <a:lstStyle/>
          <a:p>
            <a:pPr lvl="1">
              <a:lnSpc>
                <a:spcPct val="80000"/>
              </a:lnSpc>
              <a:buClr>
                <a:schemeClr val="folHlink"/>
              </a:buClr>
              <a:buSzPct val="60000"/>
              <a:buNone/>
            </a:pP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while</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s.</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hasNextLine</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ru-RU" altLang="ru-RU" sz="1800" b="1" dirty="0">
                <a:solidFill>
                  <a:srgbClr val="FF8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находим следующий тег</a:t>
            </a:r>
            <a:endParaRPr lang="ru-RU" altLang="ru-RU" sz="1800" b="1" dirty="0">
              <a:solidFill>
                <a:srgbClr val="FF8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ru-RU" altLang="ru-RU" sz="1800" b="1" dirty="0">
                <a:solidFill>
                  <a:srgbClr val="FF8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while</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((token =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s.</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findInLine</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a:solidFill>
                  <a:srgbClr val="008000"/>
                </a:solidFill>
                <a:latin typeface="Courier New" panose="02070309020205020404" pitchFamily="49" charset="0"/>
                <a:ea typeface="ＭＳ Ｐゴシック" charset="-128"/>
                <a:cs typeface="Courier New" panose="02070309020205020404" pitchFamily="49" charset="0"/>
              </a:rPr>
              <a:t>"&lt;[^&gt;]*&gt;"</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 null)</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выделим окончание каждого тега</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tag[count++] = </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stripEnds</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(token); </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s.</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nextLine</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переходим к следующей строке</a:t>
            </a:r>
            <a:endPar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tag;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наш массив (выявленных) тегов</a:t>
            </a:r>
          </a:p>
          <a:p>
            <a:pPr lvl="1">
              <a:lnSpc>
                <a:spcPct val="80000"/>
              </a:lnSpc>
              <a:buClr>
                <a:schemeClr val="folHlink"/>
              </a:buClr>
              <a:buSzPct val="60000"/>
              <a:buNone/>
            </a:pP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a:t>
            </a:r>
            <a:endPar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endPar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public static</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void </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main</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String</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args</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throws</a:t>
            </a:r>
            <a:r>
              <a:rPr lang="en-AU" altLang="ru-RU" sz="1800" b="1" dirty="0">
                <a:solidFill>
                  <a:srgbClr val="8000A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IOException</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 </a:t>
            </a:r>
            <a:r>
              <a:rPr lang="en-AU"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1800" b="1" dirty="0">
                <a:solidFill>
                  <a:srgbClr val="FF0080"/>
                </a:solidFill>
                <a:latin typeface="Courier New" panose="02070309020205020404" pitchFamily="49" charset="0"/>
                <a:ea typeface="ＭＳ Ｐゴシック" charset="-128"/>
                <a:cs typeface="Courier New" panose="02070309020205020404" pitchFamily="49" charset="0"/>
              </a:rPr>
              <a:t>тестер</a:t>
            </a:r>
            <a:endPar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1800" b="1" dirty="0">
                <a:solidFill>
                  <a:srgbClr val="FF008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isHTMLMatched</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parseHTML</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new</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0000FF"/>
                </a:solidFill>
                <a:latin typeface="Courier New" panose="02070309020205020404" pitchFamily="49" charset="0"/>
                <a:ea typeface="ＭＳ Ｐゴシック" charset="-128"/>
                <a:cs typeface="Courier New" panose="02070309020205020404" pitchFamily="49" charset="0"/>
              </a:rPr>
              <a:t>Scanner</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System.in</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System.out.</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println</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a:solidFill>
                  <a:srgbClr val="008000"/>
                </a:solidFill>
                <a:latin typeface="Courier New" panose="02070309020205020404" pitchFamily="49" charset="0"/>
                <a:ea typeface="ＭＳ Ｐゴシック" charset="-128"/>
                <a:cs typeface="Courier New" panose="02070309020205020404" pitchFamily="49" charset="0"/>
              </a:rPr>
              <a:t>"The input file is a matched HTML document."</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US"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a:solidFill>
                  <a:srgbClr val="FF8000"/>
                </a:solidFill>
                <a:latin typeface="Courier New" panose="02070309020205020404" pitchFamily="49" charset="0"/>
                <a:ea typeface="ＭＳ Ｐゴシック" charset="-128"/>
                <a:cs typeface="Courier New" panose="02070309020205020404" pitchFamily="49" charset="0"/>
              </a:rPr>
              <a:t>else</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r>
              <a:rPr lang="en-AU" altLang="ru-RU" sz="1800" b="1" dirty="0" err="1">
                <a:solidFill>
                  <a:srgbClr val="000000"/>
                </a:solidFill>
                <a:latin typeface="Courier New" panose="02070309020205020404" pitchFamily="49" charset="0"/>
                <a:ea typeface="ＭＳ Ｐゴシック" charset="-128"/>
                <a:cs typeface="Courier New" panose="02070309020205020404" pitchFamily="49" charset="0"/>
              </a:rPr>
              <a:t>System.out.</a:t>
            </a:r>
            <a:r>
              <a:rPr lang="en-AU" altLang="ru-RU" sz="1800" b="1" dirty="0" err="1">
                <a:solidFill>
                  <a:srgbClr val="0000FF"/>
                </a:solidFill>
                <a:latin typeface="Courier New" panose="02070309020205020404" pitchFamily="49" charset="0"/>
                <a:ea typeface="ＭＳ Ｐゴシック" charset="-128"/>
                <a:cs typeface="Courier New" panose="02070309020205020404" pitchFamily="49" charset="0"/>
              </a:rPr>
              <a:t>println</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800" b="1" dirty="0">
                <a:solidFill>
                  <a:srgbClr val="008000"/>
                </a:solidFill>
                <a:latin typeface="Courier New" panose="02070309020205020404" pitchFamily="49" charset="0"/>
                <a:ea typeface="ＭＳ Ｐゴシック" charset="-128"/>
                <a:cs typeface="Courier New" panose="02070309020205020404" pitchFamily="49" charset="0"/>
              </a:rPr>
              <a:t>"The input file is not a matched HTML document."</a:t>
            </a: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ru-RU" altLang="ru-RU" sz="1800" b="1" dirty="0">
              <a:solidFill>
                <a:srgbClr val="000000"/>
              </a:solidFill>
              <a:latin typeface="Courier New" panose="02070309020205020404" pitchFamily="49" charset="0"/>
              <a:ea typeface="ＭＳ Ｐゴシック" charset="-128"/>
              <a:cs typeface="Courier New" panose="02070309020205020404" pitchFamily="49" charset="0"/>
            </a:endParaRPr>
          </a:p>
          <a:p>
            <a:pPr lvl="1">
              <a:lnSpc>
                <a:spcPct val="80000"/>
              </a:lnSpc>
              <a:buClr>
                <a:schemeClr val="folHlink"/>
              </a:buClr>
              <a:buSzPct val="60000"/>
              <a:buNone/>
            </a:pPr>
            <a:r>
              <a:rPr lang="en-AU" altLang="ru-RU" sz="1800" b="1" dirty="0">
                <a:solidFill>
                  <a:srgbClr val="000000"/>
                </a:solidFill>
                <a:latin typeface="Courier New" panose="02070309020205020404" pitchFamily="49" charset="0"/>
                <a:ea typeface="ＭＳ Ｐゴシック" charset="-128"/>
                <a:cs typeface="Courier New" panose="02070309020205020404" pitchFamily="49" charset="0"/>
              </a:rPr>
              <a:t>}</a:t>
            </a:r>
            <a:r>
              <a:rPr lang="en-AU" altLang="ru-RU" sz="16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en-US" altLang="ru-RU" sz="1400" b="1" dirty="0">
              <a:solidFill>
                <a:srgbClr val="000000"/>
              </a:solidFill>
              <a:latin typeface="Courier New" panose="02070309020205020404" pitchFamily="49" charset="0"/>
              <a:ea typeface="ＭＳ Ｐゴシック" charset="-128"/>
              <a:cs typeface="Courier New" panose="02070309020205020404" pitchFamily="49" charset="0"/>
            </a:endParaRPr>
          </a:p>
          <a:p>
            <a:endParaRPr lang="ru-RU" dirty="0"/>
          </a:p>
        </p:txBody>
      </p:sp>
    </p:spTree>
    <p:extLst>
      <p:ext uri="{BB962C8B-B14F-4D97-AF65-F5344CB8AC3E}">
        <p14:creationId xmlns:p14="http://schemas.microsoft.com/office/powerpoint/2010/main" val="697778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064"/>
          <p:cNvSpPr>
            <a:spLocks noGrp="1" noChangeArrowheads="1"/>
          </p:cNvSpPr>
          <p:nvPr>
            <p:ph type="sldNum" sz="quarter" idx="4294967295"/>
          </p:nvPr>
        </p:nvSpPr>
        <p:spPr bwMode="auto">
          <a:xfrm>
            <a:off x="68580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7EF52426-8127-BE47-A9C7-C2448566A4FE}" type="slidenum">
              <a:rPr lang="en-AU" altLang="ru-RU" sz="1400">
                <a:solidFill>
                  <a:schemeClr val="bg2"/>
                </a:solidFill>
                <a:latin typeface="Tahoma" charset="0"/>
              </a:rPr>
              <a:pPr eaLnBrk="1" hangingPunct="1"/>
              <a:t>56</a:t>
            </a:fld>
            <a:endParaRPr lang="en-AU" altLang="ru-RU" sz="1400">
              <a:solidFill>
                <a:schemeClr val="bg2"/>
              </a:solidFill>
              <a:latin typeface="Tahoma" charset="0"/>
            </a:endParaRPr>
          </a:p>
        </p:txBody>
      </p:sp>
      <p:sp>
        <p:nvSpPr>
          <p:cNvPr id="104450" name="Rectangle 2"/>
          <p:cNvSpPr>
            <a:spLocks noGrp="1" noChangeArrowheads="1"/>
          </p:cNvSpPr>
          <p:nvPr>
            <p:ph type="ctrTitle"/>
          </p:nvPr>
        </p:nvSpPr>
        <p:spPr bwMode="auto">
          <a:xfrm>
            <a:off x="173499" y="1583317"/>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b="0" dirty="0">
                <a:latin typeface="Tahoma" charset="0"/>
                <a:ea typeface="ＭＳ Ｐゴシック" charset="-128"/>
              </a:rPr>
              <a:t>Очереди</a:t>
            </a:r>
            <a:endParaRPr lang="en-US" altLang="ru-RU" b="0" dirty="0">
              <a:latin typeface="Tahoma" charset="0"/>
              <a:ea typeface="ＭＳ Ｐゴシック" charset="-128"/>
            </a:endParaRPr>
          </a:p>
        </p:txBody>
      </p:sp>
      <p:grpSp>
        <p:nvGrpSpPr>
          <p:cNvPr id="104451" name="Group 3"/>
          <p:cNvGrpSpPr>
            <a:grpSpLocks/>
          </p:cNvGrpSpPr>
          <p:nvPr/>
        </p:nvGrpSpPr>
        <p:grpSpPr bwMode="auto">
          <a:xfrm>
            <a:off x="2291224" y="4398169"/>
            <a:ext cx="1828800" cy="908050"/>
            <a:chOff x="1248" y="2736"/>
            <a:chExt cx="1152" cy="572"/>
          </a:xfrm>
        </p:grpSpPr>
        <p:sp>
          <p:nvSpPr>
            <p:cNvPr id="104489" name="Freeform 4"/>
            <p:cNvSpPr>
              <a:spLocks/>
            </p:cNvSpPr>
            <p:nvPr/>
          </p:nvSpPr>
          <p:spPr bwMode="auto">
            <a:xfrm>
              <a:off x="1378" y="2857"/>
              <a:ext cx="349" cy="259"/>
            </a:xfrm>
            <a:custGeom>
              <a:avLst/>
              <a:gdLst>
                <a:gd name="T0" fmla="*/ 0 w 1047"/>
                <a:gd name="T1" fmla="*/ 0 h 776"/>
                <a:gd name="T2" fmla="*/ 0 w 1047"/>
                <a:gd name="T3" fmla="*/ 0 h 776"/>
                <a:gd name="T4" fmla="*/ 0 w 1047"/>
                <a:gd name="T5" fmla="*/ 0 h 776"/>
                <a:gd name="T6" fmla="*/ 0 w 1047"/>
                <a:gd name="T7" fmla="*/ 0 h 776"/>
                <a:gd name="T8" fmla="*/ 0 w 1047"/>
                <a:gd name="T9" fmla="*/ 0 h 776"/>
                <a:gd name="T10" fmla="*/ 0 w 1047"/>
                <a:gd name="T11" fmla="*/ 0 h 776"/>
                <a:gd name="T12" fmla="*/ 0 w 1047"/>
                <a:gd name="T13" fmla="*/ 0 h 776"/>
                <a:gd name="T14" fmla="*/ 0 w 1047"/>
                <a:gd name="T15" fmla="*/ 0 h 776"/>
                <a:gd name="T16" fmla="*/ 0 w 1047"/>
                <a:gd name="T17" fmla="*/ 0 h 776"/>
                <a:gd name="T18" fmla="*/ 0 w 1047"/>
                <a:gd name="T19" fmla="*/ 0 h 776"/>
                <a:gd name="T20" fmla="*/ 0 w 1047"/>
                <a:gd name="T21" fmla="*/ 0 h 7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7"/>
                <a:gd name="T34" fmla="*/ 0 h 776"/>
                <a:gd name="T35" fmla="*/ 1047 w 1047"/>
                <a:gd name="T36" fmla="*/ 776 h 7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7" h="776">
                  <a:moveTo>
                    <a:pt x="952" y="0"/>
                  </a:moveTo>
                  <a:lnTo>
                    <a:pt x="195" y="70"/>
                  </a:lnTo>
                  <a:lnTo>
                    <a:pt x="0" y="247"/>
                  </a:lnTo>
                  <a:lnTo>
                    <a:pt x="5" y="776"/>
                  </a:lnTo>
                  <a:lnTo>
                    <a:pt x="129" y="774"/>
                  </a:lnTo>
                  <a:lnTo>
                    <a:pt x="148" y="249"/>
                  </a:lnTo>
                  <a:lnTo>
                    <a:pt x="359" y="282"/>
                  </a:lnTo>
                  <a:lnTo>
                    <a:pt x="226" y="121"/>
                  </a:lnTo>
                  <a:lnTo>
                    <a:pt x="1047" y="37"/>
                  </a:lnTo>
                  <a:lnTo>
                    <a:pt x="952" y="0"/>
                  </a:lnTo>
                  <a:close/>
                </a:path>
              </a:pathLst>
            </a:custGeom>
            <a:solidFill>
              <a:schemeClr val="bg2"/>
            </a:solidFill>
            <a:ln w="9525">
              <a:solidFill>
                <a:schemeClr val="tx1"/>
              </a:solidFill>
              <a:round/>
              <a:headEnd/>
              <a:tailEnd/>
            </a:ln>
          </p:spPr>
          <p:txBody>
            <a:bodyPr/>
            <a:lstStyle/>
            <a:p>
              <a:endParaRPr lang="ru-RU"/>
            </a:p>
          </p:txBody>
        </p:sp>
        <p:sp>
          <p:nvSpPr>
            <p:cNvPr id="104491" name="Freeform 6"/>
            <p:cNvSpPr>
              <a:spLocks/>
            </p:cNvSpPr>
            <p:nvPr/>
          </p:nvSpPr>
          <p:spPr bwMode="auto">
            <a:xfrm>
              <a:off x="1251" y="3104"/>
              <a:ext cx="389" cy="88"/>
            </a:xfrm>
            <a:custGeom>
              <a:avLst/>
              <a:gdLst>
                <a:gd name="T0" fmla="*/ 0 w 1169"/>
                <a:gd name="T1" fmla="*/ 0 h 264"/>
                <a:gd name="T2" fmla="*/ 0 w 1169"/>
                <a:gd name="T3" fmla="*/ 0 h 264"/>
                <a:gd name="T4" fmla="*/ 0 w 1169"/>
                <a:gd name="T5" fmla="*/ 0 h 264"/>
                <a:gd name="T6" fmla="*/ 0 w 1169"/>
                <a:gd name="T7" fmla="*/ 0 h 264"/>
                <a:gd name="T8" fmla="*/ 0 w 1169"/>
                <a:gd name="T9" fmla="*/ 0 h 264"/>
                <a:gd name="T10" fmla="*/ 0 w 1169"/>
                <a:gd name="T11" fmla="*/ 0 h 264"/>
                <a:gd name="T12" fmla="*/ 0 w 1169"/>
                <a:gd name="T13" fmla="*/ 0 h 264"/>
                <a:gd name="T14" fmla="*/ 0 w 1169"/>
                <a:gd name="T15" fmla="*/ 0 h 264"/>
                <a:gd name="T16" fmla="*/ 0 w 1169"/>
                <a:gd name="T17" fmla="*/ 0 h 264"/>
                <a:gd name="T18" fmla="*/ 0 w 1169"/>
                <a:gd name="T19" fmla="*/ 0 h 264"/>
                <a:gd name="T20" fmla="*/ 0 w 1169"/>
                <a:gd name="T21" fmla="*/ 0 h 264"/>
                <a:gd name="T22" fmla="*/ 0 w 1169"/>
                <a:gd name="T23" fmla="*/ 0 h 264"/>
                <a:gd name="T24" fmla="*/ 0 w 1169"/>
                <a:gd name="T25" fmla="*/ 0 h 264"/>
                <a:gd name="T26" fmla="*/ 0 w 1169"/>
                <a:gd name="T27" fmla="*/ 0 h 264"/>
                <a:gd name="T28" fmla="*/ 0 w 1169"/>
                <a:gd name="T29" fmla="*/ 0 h 264"/>
                <a:gd name="T30" fmla="*/ 0 w 1169"/>
                <a:gd name="T31" fmla="*/ 0 h 264"/>
                <a:gd name="T32" fmla="*/ 0 w 1169"/>
                <a:gd name="T33" fmla="*/ 0 h 264"/>
                <a:gd name="T34" fmla="*/ 0 w 1169"/>
                <a:gd name="T35" fmla="*/ 0 h 264"/>
                <a:gd name="T36" fmla="*/ 0 w 1169"/>
                <a:gd name="T37" fmla="*/ 0 h 264"/>
                <a:gd name="T38" fmla="*/ 0 w 1169"/>
                <a:gd name="T39" fmla="*/ 0 h 264"/>
                <a:gd name="T40" fmla="*/ 0 w 1169"/>
                <a:gd name="T41" fmla="*/ 0 h 264"/>
                <a:gd name="T42" fmla="*/ 0 w 1169"/>
                <a:gd name="T43" fmla="*/ 0 h 264"/>
                <a:gd name="T44" fmla="*/ 0 w 1169"/>
                <a:gd name="T45" fmla="*/ 0 h 264"/>
                <a:gd name="T46" fmla="*/ 0 w 1169"/>
                <a:gd name="T47" fmla="*/ 0 h 264"/>
                <a:gd name="T48" fmla="*/ 0 w 1169"/>
                <a:gd name="T49" fmla="*/ 0 h 264"/>
                <a:gd name="T50" fmla="*/ 0 w 1169"/>
                <a:gd name="T51" fmla="*/ 0 h 264"/>
                <a:gd name="T52" fmla="*/ 0 w 1169"/>
                <a:gd name="T53" fmla="*/ 0 h 264"/>
                <a:gd name="T54" fmla="*/ 0 w 1169"/>
                <a:gd name="T55" fmla="*/ 0 h 264"/>
                <a:gd name="T56" fmla="*/ 0 w 1169"/>
                <a:gd name="T57" fmla="*/ 0 h 264"/>
                <a:gd name="T58" fmla="*/ 0 w 1169"/>
                <a:gd name="T59" fmla="*/ 0 h 264"/>
                <a:gd name="T60" fmla="*/ 0 w 1169"/>
                <a:gd name="T61" fmla="*/ 0 h 264"/>
                <a:gd name="T62" fmla="*/ 0 w 1169"/>
                <a:gd name="T63" fmla="*/ 0 h 264"/>
                <a:gd name="T64" fmla="*/ 0 w 1169"/>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9"/>
                <a:gd name="T100" fmla="*/ 0 h 264"/>
                <a:gd name="T101" fmla="*/ 1169 w 1169"/>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9" h="264">
                  <a:moveTo>
                    <a:pt x="48" y="0"/>
                  </a:moveTo>
                  <a:lnTo>
                    <a:pt x="35" y="16"/>
                  </a:lnTo>
                  <a:lnTo>
                    <a:pt x="22" y="33"/>
                  </a:lnTo>
                  <a:lnTo>
                    <a:pt x="10" y="55"/>
                  </a:lnTo>
                  <a:lnTo>
                    <a:pt x="0" y="108"/>
                  </a:lnTo>
                  <a:lnTo>
                    <a:pt x="2" y="123"/>
                  </a:lnTo>
                  <a:lnTo>
                    <a:pt x="9" y="139"/>
                  </a:lnTo>
                  <a:lnTo>
                    <a:pt x="15" y="154"/>
                  </a:lnTo>
                  <a:lnTo>
                    <a:pt x="29" y="168"/>
                  </a:lnTo>
                  <a:lnTo>
                    <a:pt x="33" y="170"/>
                  </a:lnTo>
                  <a:lnTo>
                    <a:pt x="39" y="176"/>
                  </a:lnTo>
                  <a:lnTo>
                    <a:pt x="54" y="181"/>
                  </a:lnTo>
                  <a:lnTo>
                    <a:pt x="72" y="188"/>
                  </a:lnTo>
                  <a:lnTo>
                    <a:pt x="97" y="195"/>
                  </a:lnTo>
                  <a:lnTo>
                    <a:pt x="123" y="201"/>
                  </a:lnTo>
                  <a:lnTo>
                    <a:pt x="153" y="207"/>
                  </a:lnTo>
                  <a:lnTo>
                    <a:pt x="186" y="213"/>
                  </a:lnTo>
                  <a:lnTo>
                    <a:pt x="224" y="218"/>
                  </a:lnTo>
                  <a:lnTo>
                    <a:pt x="262" y="224"/>
                  </a:lnTo>
                  <a:lnTo>
                    <a:pt x="303" y="229"/>
                  </a:lnTo>
                  <a:lnTo>
                    <a:pt x="346" y="234"/>
                  </a:lnTo>
                  <a:lnTo>
                    <a:pt x="392" y="238"/>
                  </a:lnTo>
                  <a:lnTo>
                    <a:pt x="437" y="243"/>
                  </a:lnTo>
                  <a:lnTo>
                    <a:pt x="484" y="246"/>
                  </a:lnTo>
                  <a:lnTo>
                    <a:pt x="579" y="253"/>
                  </a:lnTo>
                  <a:lnTo>
                    <a:pt x="673" y="258"/>
                  </a:lnTo>
                  <a:lnTo>
                    <a:pt x="765" y="261"/>
                  </a:lnTo>
                  <a:lnTo>
                    <a:pt x="930" y="264"/>
                  </a:lnTo>
                  <a:lnTo>
                    <a:pt x="1054" y="261"/>
                  </a:lnTo>
                  <a:lnTo>
                    <a:pt x="1093" y="254"/>
                  </a:lnTo>
                  <a:lnTo>
                    <a:pt x="1114" y="247"/>
                  </a:lnTo>
                  <a:lnTo>
                    <a:pt x="1147" y="207"/>
                  </a:lnTo>
                  <a:lnTo>
                    <a:pt x="1163" y="155"/>
                  </a:lnTo>
                  <a:lnTo>
                    <a:pt x="1169" y="95"/>
                  </a:lnTo>
                  <a:lnTo>
                    <a:pt x="1156" y="104"/>
                  </a:lnTo>
                  <a:lnTo>
                    <a:pt x="1150" y="110"/>
                  </a:lnTo>
                  <a:lnTo>
                    <a:pt x="1143" y="115"/>
                  </a:lnTo>
                  <a:lnTo>
                    <a:pt x="1132" y="122"/>
                  </a:lnTo>
                  <a:lnTo>
                    <a:pt x="1121" y="128"/>
                  </a:lnTo>
                  <a:lnTo>
                    <a:pt x="1107" y="134"/>
                  </a:lnTo>
                  <a:lnTo>
                    <a:pt x="1090" y="141"/>
                  </a:lnTo>
                  <a:lnTo>
                    <a:pt x="1074" y="147"/>
                  </a:lnTo>
                  <a:lnTo>
                    <a:pt x="1054" y="154"/>
                  </a:lnTo>
                  <a:lnTo>
                    <a:pt x="1032" y="159"/>
                  </a:lnTo>
                  <a:lnTo>
                    <a:pt x="1009" y="163"/>
                  </a:lnTo>
                  <a:lnTo>
                    <a:pt x="983" y="169"/>
                  </a:lnTo>
                  <a:lnTo>
                    <a:pt x="955" y="172"/>
                  </a:lnTo>
                  <a:lnTo>
                    <a:pt x="875" y="176"/>
                  </a:lnTo>
                  <a:lnTo>
                    <a:pt x="758" y="177"/>
                  </a:lnTo>
                  <a:lnTo>
                    <a:pt x="469" y="169"/>
                  </a:lnTo>
                  <a:lnTo>
                    <a:pt x="325" y="161"/>
                  </a:lnTo>
                  <a:lnTo>
                    <a:pt x="259" y="154"/>
                  </a:lnTo>
                  <a:lnTo>
                    <a:pt x="199" y="147"/>
                  </a:lnTo>
                  <a:lnTo>
                    <a:pt x="148" y="140"/>
                  </a:lnTo>
                  <a:lnTo>
                    <a:pt x="106" y="132"/>
                  </a:lnTo>
                  <a:lnTo>
                    <a:pt x="76" y="122"/>
                  </a:lnTo>
                  <a:lnTo>
                    <a:pt x="60" y="111"/>
                  </a:lnTo>
                  <a:lnTo>
                    <a:pt x="46" y="89"/>
                  </a:lnTo>
                  <a:lnTo>
                    <a:pt x="43" y="70"/>
                  </a:lnTo>
                  <a:lnTo>
                    <a:pt x="44" y="51"/>
                  </a:lnTo>
                  <a:lnTo>
                    <a:pt x="51" y="34"/>
                  </a:lnTo>
                  <a:lnTo>
                    <a:pt x="61" y="20"/>
                  </a:lnTo>
                  <a:lnTo>
                    <a:pt x="69" y="9"/>
                  </a:lnTo>
                  <a:lnTo>
                    <a:pt x="80" y="1"/>
                  </a:lnTo>
                  <a:lnTo>
                    <a:pt x="48" y="0"/>
                  </a:lnTo>
                  <a:close/>
                </a:path>
              </a:pathLst>
            </a:custGeom>
            <a:solidFill>
              <a:schemeClr val="bg2"/>
            </a:solidFill>
            <a:ln w="9525">
              <a:solidFill>
                <a:schemeClr val="tx1"/>
              </a:solidFill>
              <a:round/>
              <a:headEnd/>
              <a:tailEnd/>
            </a:ln>
          </p:spPr>
          <p:txBody>
            <a:bodyPr/>
            <a:lstStyle/>
            <a:p>
              <a:endParaRPr lang="ru-RU"/>
            </a:p>
          </p:txBody>
        </p:sp>
        <p:sp>
          <p:nvSpPr>
            <p:cNvPr id="104492" name="Freeform 7"/>
            <p:cNvSpPr>
              <a:spLocks/>
            </p:cNvSpPr>
            <p:nvPr/>
          </p:nvSpPr>
          <p:spPr bwMode="auto">
            <a:xfrm>
              <a:off x="1342" y="3170"/>
              <a:ext cx="166" cy="72"/>
            </a:xfrm>
            <a:custGeom>
              <a:avLst/>
              <a:gdLst>
                <a:gd name="T0" fmla="*/ 0 w 499"/>
                <a:gd name="T1" fmla="*/ 0 h 215"/>
                <a:gd name="T2" fmla="*/ 0 w 499"/>
                <a:gd name="T3" fmla="*/ 0 h 215"/>
                <a:gd name="T4" fmla="*/ 0 w 499"/>
                <a:gd name="T5" fmla="*/ 0 h 215"/>
                <a:gd name="T6" fmla="*/ 0 w 499"/>
                <a:gd name="T7" fmla="*/ 0 h 215"/>
                <a:gd name="T8" fmla="*/ 0 w 499"/>
                <a:gd name="T9" fmla="*/ 0 h 215"/>
                <a:gd name="T10" fmla="*/ 0 w 499"/>
                <a:gd name="T11" fmla="*/ 0 h 215"/>
                <a:gd name="T12" fmla="*/ 0 w 499"/>
                <a:gd name="T13" fmla="*/ 0 h 215"/>
                <a:gd name="T14" fmla="*/ 0 w 499"/>
                <a:gd name="T15" fmla="*/ 0 h 215"/>
                <a:gd name="T16" fmla="*/ 0 w 499"/>
                <a:gd name="T17" fmla="*/ 0 h 215"/>
                <a:gd name="T18" fmla="*/ 0 w 499"/>
                <a:gd name="T19" fmla="*/ 0 h 215"/>
                <a:gd name="T20" fmla="*/ 0 w 499"/>
                <a:gd name="T21" fmla="*/ 0 h 215"/>
                <a:gd name="T22" fmla="*/ 0 w 499"/>
                <a:gd name="T23" fmla="*/ 0 h 215"/>
                <a:gd name="T24" fmla="*/ 0 w 499"/>
                <a:gd name="T25" fmla="*/ 0 h 215"/>
                <a:gd name="T26" fmla="*/ 0 w 499"/>
                <a:gd name="T27" fmla="*/ 0 h 215"/>
                <a:gd name="T28" fmla="*/ 0 w 499"/>
                <a:gd name="T29" fmla="*/ 0 h 215"/>
                <a:gd name="T30" fmla="*/ 0 w 499"/>
                <a:gd name="T31" fmla="*/ 0 h 215"/>
                <a:gd name="T32" fmla="*/ 0 w 499"/>
                <a:gd name="T33" fmla="*/ 0 h 215"/>
                <a:gd name="T34" fmla="*/ 0 w 499"/>
                <a:gd name="T35" fmla="*/ 0 h 215"/>
                <a:gd name="T36" fmla="*/ 0 w 499"/>
                <a:gd name="T37" fmla="*/ 0 h 215"/>
                <a:gd name="T38" fmla="*/ 0 w 499"/>
                <a:gd name="T39" fmla="*/ 0 h 215"/>
                <a:gd name="T40" fmla="*/ 0 w 499"/>
                <a:gd name="T41" fmla="*/ 0 h 215"/>
                <a:gd name="T42" fmla="*/ 0 w 499"/>
                <a:gd name="T43" fmla="*/ 0 h 215"/>
                <a:gd name="T44" fmla="*/ 0 w 499"/>
                <a:gd name="T45" fmla="*/ 0 h 215"/>
                <a:gd name="T46" fmla="*/ 0 w 499"/>
                <a:gd name="T47" fmla="*/ 0 h 215"/>
                <a:gd name="T48" fmla="*/ 0 w 499"/>
                <a:gd name="T49" fmla="*/ 0 h 215"/>
                <a:gd name="T50" fmla="*/ 0 w 499"/>
                <a:gd name="T51" fmla="*/ 0 h 215"/>
                <a:gd name="T52" fmla="*/ 0 w 499"/>
                <a:gd name="T53" fmla="*/ 0 h 215"/>
                <a:gd name="T54" fmla="*/ 0 w 499"/>
                <a:gd name="T55" fmla="*/ 0 h 215"/>
                <a:gd name="T56" fmla="*/ 0 w 499"/>
                <a:gd name="T57" fmla="*/ 0 h 215"/>
                <a:gd name="T58" fmla="*/ 0 w 499"/>
                <a:gd name="T59" fmla="*/ 0 h 215"/>
                <a:gd name="T60" fmla="*/ 0 w 499"/>
                <a:gd name="T61" fmla="*/ 0 h 215"/>
                <a:gd name="T62" fmla="*/ 0 w 499"/>
                <a:gd name="T63" fmla="*/ 0 h 215"/>
                <a:gd name="T64" fmla="*/ 0 w 499"/>
                <a:gd name="T65" fmla="*/ 0 h 215"/>
                <a:gd name="T66" fmla="*/ 0 w 499"/>
                <a:gd name="T67" fmla="*/ 0 h 215"/>
                <a:gd name="T68" fmla="*/ 0 w 499"/>
                <a:gd name="T69" fmla="*/ 0 h 215"/>
                <a:gd name="T70" fmla="*/ 0 w 499"/>
                <a:gd name="T71" fmla="*/ 0 h 215"/>
                <a:gd name="T72" fmla="*/ 0 w 499"/>
                <a:gd name="T73" fmla="*/ 0 h 2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9"/>
                <a:gd name="T112" fmla="*/ 0 h 215"/>
                <a:gd name="T113" fmla="*/ 499 w 499"/>
                <a:gd name="T114" fmla="*/ 215 h 2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9" h="215">
                  <a:moveTo>
                    <a:pt x="0" y="0"/>
                  </a:moveTo>
                  <a:lnTo>
                    <a:pt x="4" y="19"/>
                  </a:lnTo>
                  <a:lnTo>
                    <a:pt x="8" y="41"/>
                  </a:lnTo>
                  <a:lnTo>
                    <a:pt x="18" y="69"/>
                  </a:lnTo>
                  <a:lnTo>
                    <a:pt x="25" y="84"/>
                  </a:lnTo>
                  <a:lnTo>
                    <a:pt x="33" y="99"/>
                  </a:lnTo>
                  <a:lnTo>
                    <a:pt x="41" y="114"/>
                  </a:lnTo>
                  <a:lnTo>
                    <a:pt x="54" y="130"/>
                  </a:lnTo>
                  <a:lnTo>
                    <a:pt x="66" y="143"/>
                  </a:lnTo>
                  <a:lnTo>
                    <a:pt x="81" y="157"/>
                  </a:lnTo>
                  <a:lnTo>
                    <a:pt x="90" y="164"/>
                  </a:lnTo>
                  <a:lnTo>
                    <a:pt x="99" y="169"/>
                  </a:lnTo>
                  <a:lnTo>
                    <a:pt x="108" y="176"/>
                  </a:lnTo>
                  <a:lnTo>
                    <a:pt x="119" y="182"/>
                  </a:lnTo>
                  <a:lnTo>
                    <a:pt x="128" y="187"/>
                  </a:lnTo>
                  <a:lnTo>
                    <a:pt x="139" y="191"/>
                  </a:lnTo>
                  <a:lnTo>
                    <a:pt x="149" y="196"/>
                  </a:lnTo>
                  <a:lnTo>
                    <a:pt x="160" y="200"/>
                  </a:lnTo>
                  <a:lnTo>
                    <a:pt x="182" y="207"/>
                  </a:lnTo>
                  <a:lnTo>
                    <a:pt x="203" y="211"/>
                  </a:lnTo>
                  <a:lnTo>
                    <a:pt x="245" y="215"/>
                  </a:lnTo>
                  <a:lnTo>
                    <a:pt x="285" y="215"/>
                  </a:lnTo>
                  <a:lnTo>
                    <a:pt x="324" y="209"/>
                  </a:lnTo>
                  <a:lnTo>
                    <a:pt x="357" y="201"/>
                  </a:lnTo>
                  <a:lnTo>
                    <a:pt x="372" y="197"/>
                  </a:lnTo>
                  <a:lnTo>
                    <a:pt x="386" y="191"/>
                  </a:lnTo>
                  <a:lnTo>
                    <a:pt x="397" y="185"/>
                  </a:lnTo>
                  <a:lnTo>
                    <a:pt x="408" y="178"/>
                  </a:lnTo>
                  <a:lnTo>
                    <a:pt x="426" y="161"/>
                  </a:lnTo>
                  <a:lnTo>
                    <a:pt x="444" y="141"/>
                  </a:lnTo>
                  <a:lnTo>
                    <a:pt x="459" y="117"/>
                  </a:lnTo>
                  <a:lnTo>
                    <a:pt x="471" y="92"/>
                  </a:lnTo>
                  <a:lnTo>
                    <a:pt x="484" y="70"/>
                  </a:lnTo>
                  <a:lnTo>
                    <a:pt x="492" y="52"/>
                  </a:lnTo>
                  <a:lnTo>
                    <a:pt x="499" y="35"/>
                  </a:lnTo>
                  <a:lnTo>
                    <a:pt x="0" y="0"/>
                  </a:lnTo>
                  <a:close/>
                </a:path>
              </a:pathLst>
            </a:custGeom>
            <a:solidFill>
              <a:schemeClr val="bg2"/>
            </a:solidFill>
            <a:ln w="9525">
              <a:solidFill>
                <a:schemeClr val="tx1"/>
              </a:solidFill>
              <a:round/>
              <a:headEnd/>
              <a:tailEnd/>
            </a:ln>
          </p:spPr>
          <p:txBody>
            <a:bodyPr/>
            <a:lstStyle/>
            <a:p>
              <a:endParaRPr lang="ru-RU"/>
            </a:p>
          </p:txBody>
        </p:sp>
        <p:sp>
          <p:nvSpPr>
            <p:cNvPr id="104493" name="Freeform 8"/>
            <p:cNvSpPr>
              <a:spLocks/>
            </p:cNvSpPr>
            <p:nvPr/>
          </p:nvSpPr>
          <p:spPr bwMode="auto">
            <a:xfrm>
              <a:off x="1495" y="2913"/>
              <a:ext cx="730" cy="192"/>
            </a:xfrm>
            <a:custGeom>
              <a:avLst/>
              <a:gdLst>
                <a:gd name="T0" fmla="*/ 0 w 2189"/>
                <a:gd name="T1" fmla="*/ 0 h 575"/>
                <a:gd name="T2" fmla="*/ 0 w 2189"/>
                <a:gd name="T3" fmla="*/ 0 h 575"/>
                <a:gd name="T4" fmla="*/ 0 w 2189"/>
                <a:gd name="T5" fmla="*/ 0 h 575"/>
                <a:gd name="T6" fmla="*/ 0 w 2189"/>
                <a:gd name="T7" fmla="*/ 0 h 575"/>
                <a:gd name="T8" fmla="*/ 0 w 2189"/>
                <a:gd name="T9" fmla="*/ 0 h 575"/>
                <a:gd name="T10" fmla="*/ 0 w 2189"/>
                <a:gd name="T11" fmla="*/ 0 h 575"/>
                <a:gd name="T12" fmla="*/ 0 w 2189"/>
                <a:gd name="T13" fmla="*/ 0 h 575"/>
                <a:gd name="T14" fmla="*/ 0 w 2189"/>
                <a:gd name="T15" fmla="*/ 0 h 575"/>
                <a:gd name="T16" fmla="*/ 0 w 2189"/>
                <a:gd name="T17" fmla="*/ 0 h 575"/>
                <a:gd name="T18" fmla="*/ 0 w 2189"/>
                <a:gd name="T19" fmla="*/ 0 h 575"/>
                <a:gd name="T20" fmla="*/ 0 w 2189"/>
                <a:gd name="T21" fmla="*/ 0 h 575"/>
                <a:gd name="T22" fmla="*/ 0 w 2189"/>
                <a:gd name="T23" fmla="*/ 0 h 575"/>
                <a:gd name="T24" fmla="*/ 0 w 2189"/>
                <a:gd name="T25" fmla="*/ 0 h 575"/>
                <a:gd name="T26" fmla="*/ 0 w 2189"/>
                <a:gd name="T27" fmla="*/ 0 h 575"/>
                <a:gd name="T28" fmla="*/ 0 w 2189"/>
                <a:gd name="T29" fmla="*/ 0 h 575"/>
                <a:gd name="T30" fmla="*/ 0 w 2189"/>
                <a:gd name="T31" fmla="*/ 0 h 575"/>
                <a:gd name="T32" fmla="*/ 0 w 2189"/>
                <a:gd name="T33" fmla="*/ 0 h 575"/>
                <a:gd name="T34" fmla="*/ 0 w 2189"/>
                <a:gd name="T35" fmla="*/ 0 h 575"/>
                <a:gd name="T36" fmla="*/ 0 w 2189"/>
                <a:gd name="T37" fmla="*/ 0 h 575"/>
                <a:gd name="T38" fmla="*/ 0 w 2189"/>
                <a:gd name="T39" fmla="*/ 0 h 575"/>
                <a:gd name="T40" fmla="*/ 0 w 2189"/>
                <a:gd name="T41" fmla="*/ 0 h 575"/>
                <a:gd name="T42" fmla="*/ 0 w 2189"/>
                <a:gd name="T43" fmla="*/ 0 h 575"/>
                <a:gd name="T44" fmla="*/ 0 w 2189"/>
                <a:gd name="T45" fmla="*/ 0 h 575"/>
                <a:gd name="T46" fmla="*/ 0 w 2189"/>
                <a:gd name="T47" fmla="*/ 0 h 575"/>
                <a:gd name="T48" fmla="*/ 0 w 2189"/>
                <a:gd name="T49" fmla="*/ 0 h 575"/>
                <a:gd name="T50" fmla="*/ 0 w 2189"/>
                <a:gd name="T51" fmla="*/ 0 h 575"/>
                <a:gd name="T52" fmla="*/ 0 w 2189"/>
                <a:gd name="T53" fmla="*/ 0 h 575"/>
                <a:gd name="T54" fmla="*/ 0 w 2189"/>
                <a:gd name="T55" fmla="*/ 0 h 575"/>
                <a:gd name="T56" fmla="*/ 0 w 2189"/>
                <a:gd name="T57" fmla="*/ 0 h 575"/>
                <a:gd name="T58" fmla="*/ 0 w 2189"/>
                <a:gd name="T59" fmla="*/ 0 h 575"/>
                <a:gd name="T60" fmla="*/ 0 w 2189"/>
                <a:gd name="T61" fmla="*/ 0 h 575"/>
                <a:gd name="T62" fmla="*/ 0 w 2189"/>
                <a:gd name="T63" fmla="*/ 0 h 575"/>
                <a:gd name="T64" fmla="*/ 0 w 2189"/>
                <a:gd name="T65" fmla="*/ 0 h 575"/>
                <a:gd name="T66" fmla="*/ 0 w 2189"/>
                <a:gd name="T67" fmla="*/ 0 h 575"/>
                <a:gd name="T68" fmla="*/ 0 w 2189"/>
                <a:gd name="T69" fmla="*/ 0 h 575"/>
                <a:gd name="T70" fmla="*/ 0 w 2189"/>
                <a:gd name="T71" fmla="*/ 0 h 575"/>
                <a:gd name="T72" fmla="*/ 0 w 2189"/>
                <a:gd name="T73" fmla="*/ 0 h 575"/>
                <a:gd name="T74" fmla="*/ 0 w 2189"/>
                <a:gd name="T75" fmla="*/ 0 h 575"/>
                <a:gd name="T76" fmla="*/ 0 w 2189"/>
                <a:gd name="T77" fmla="*/ 0 h 575"/>
                <a:gd name="T78" fmla="*/ 0 w 2189"/>
                <a:gd name="T79" fmla="*/ 0 h 575"/>
                <a:gd name="T80" fmla="*/ 0 w 2189"/>
                <a:gd name="T81" fmla="*/ 0 h 575"/>
                <a:gd name="T82" fmla="*/ 0 w 2189"/>
                <a:gd name="T83" fmla="*/ 0 h 575"/>
                <a:gd name="T84" fmla="*/ 0 w 2189"/>
                <a:gd name="T85" fmla="*/ 0 h 575"/>
                <a:gd name="T86" fmla="*/ 0 w 2189"/>
                <a:gd name="T87" fmla="*/ 0 h 575"/>
                <a:gd name="T88" fmla="*/ 0 w 2189"/>
                <a:gd name="T89" fmla="*/ 0 h 575"/>
                <a:gd name="T90" fmla="*/ 0 w 2189"/>
                <a:gd name="T91" fmla="*/ 0 h 575"/>
                <a:gd name="T92" fmla="*/ 0 w 2189"/>
                <a:gd name="T93" fmla="*/ 0 h 575"/>
                <a:gd name="T94" fmla="*/ 0 w 2189"/>
                <a:gd name="T95" fmla="*/ 0 h 575"/>
                <a:gd name="T96" fmla="*/ 0 w 2189"/>
                <a:gd name="T97" fmla="*/ 0 h 575"/>
                <a:gd name="T98" fmla="*/ 0 w 2189"/>
                <a:gd name="T99" fmla="*/ 0 h 575"/>
                <a:gd name="T100" fmla="*/ 0 w 2189"/>
                <a:gd name="T101" fmla="*/ 0 h 575"/>
                <a:gd name="T102" fmla="*/ 0 w 2189"/>
                <a:gd name="T103" fmla="*/ 0 h 575"/>
                <a:gd name="T104" fmla="*/ 0 w 2189"/>
                <a:gd name="T105" fmla="*/ 0 h 575"/>
                <a:gd name="T106" fmla="*/ 0 w 2189"/>
                <a:gd name="T107" fmla="*/ 0 h 575"/>
                <a:gd name="T108" fmla="*/ 0 w 2189"/>
                <a:gd name="T109" fmla="*/ 0 h 575"/>
                <a:gd name="T110" fmla="*/ 0 w 2189"/>
                <a:gd name="T111" fmla="*/ 0 h 575"/>
                <a:gd name="T112" fmla="*/ 0 w 2189"/>
                <a:gd name="T113" fmla="*/ 0 h 575"/>
                <a:gd name="T114" fmla="*/ 0 w 2189"/>
                <a:gd name="T115" fmla="*/ 0 h 575"/>
                <a:gd name="T116" fmla="*/ 0 w 2189"/>
                <a:gd name="T117" fmla="*/ 0 h 575"/>
                <a:gd name="T118" fmla="*/ 0 w 2189"/>
                <a:gd name="T119" fmla="*/ 0 h 575"/>
                <a:gd name="T120" fmla="*/ 0 w 2189"/>
                <a:gd name="T121" fmla="*/ 0 h 575"/>
                <a:gd name="T122" fmla="*/ 0 w 2189"/>
                <a:gd name="T123" fmla="*/ 0 h 575"/>
                <a:gd name="T124" fmla="*/ 0 w 2189"/>
                <a:gd name="T125" fmla="*/ 0 h 5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89"/>
                <a:gd name="T190" fmla="*/ 0 h 575"/>
                <a:gd name="T191" fmla="*/ 2189 w 2189"/>
                <a:gd name="T192" fmla="*/ 575 h 57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89" h="575">
                  <a:moveTo>
                    <a:pt x="33" y="273"/>
                  </a:moveTo>
                  <a:lnTo>
                    <a:pt x="42" y="266"/>
                  </a:lnTo>
                  <a:lnTo>
                    <a:pt x="51" y="258"/>
                  </a:lnTo>
                  <a:lnTo>
                    <a:pt x="57" y="252"/>
                  </a:lnTo>
                  <a:lnTo>
                    <a:pt x="64" y="249"/>
                  </a:lnTo>
                  <a:lnTo>
                    <a:pt x="71" y="245"/>
                  </a:lnTo>
                  <a:lnTo>
                    <a:pt x="79" y="242"/>
                  </a:lnTo>
                  <a:lnTo>
                    <a:pt x="95" y="237"/>
                  </a:lnTo>
                  <a:lnTo>
                    <a:pt x="115" y="235"/>
                  </a:lnTo>
                  <a:lnTo>
                    <a:pt x="135" y="240"/>
                  </a:lnTo>
                  <a:lnTo>
                    <a:pt x="155" y="248"/>
                  </a:lnTo>
                  <a:lnTo>
                    <a:pt x="166" y="253"/>
                  </a:lnTo>
                  <a:lnTo>
                    <a:pt x="174" y="259"/>
                  </a:lnTo>
                  <a:lnTo>
                    <a:pt x="206" y="284"/>
                  </a:lnTo>
                  <a:lnTo>
                    <a:pt x="225" y="311"/>
                  </a:lnTo>
                  <a:lnTo>
                    <a:pt x="232" y="335"/>
                  </a:lnTo>
                  <a:lnTo>
                    <a:pt x="237" y="396"/>
                  </a:lnTo>
                  <a:lnTo>
                    <a:pt x="244" y="438"/>
                  </a:lnTo>
                  <a:lnTo>
                    <a:pt x="251" y="430"/>
                  </a:lnTo>
                  <a:lnTo>
                    <a:pt x="269" y="406"/>
                  </a:lnTo>
                  <a:lnTo>
                    <a:pt x="281" y="374"/>
                  </a:lnTo>
                  <a:lnTo>
                    <a:pt x="284" y="341"/>
                  </a:lnTo>
                  <a:lnTo>
                    <a:pt x="280" y="324"/>
                  </a:lnTo>
                  <a:lnTo>
                    <a:pt x="273" y="307"/>
                  </a:lnTo>
                  <a:lnTo>
                    <a:pt x="266" y="292"/>
                  </a:lnTo>
                  <a:lnTo>
                    <a:pt x="257" y="278"/>
                  </a:lnTo>
                  <a:lnTo>
                    <a:pt x="248" y="264"/>
                  </a:lnTo>
                  <a:lnTo>
                    <a:pt x="239" y="252"/>
                  </a:lnTo>
                  <a:lnTo>
                    <a:pt x="221" y="235"/>
                  </a:lnTo>
                  <a:lnTo>
                    <a:pt x="210" y="229"/>
                  </a:lnTo>
                  <a:lnTo>
                    <a:pt x="197" y="223"/>
                  </a:lnTo>
                  <a:lnTo>
                    <a:pt x="184" y="218"/>
                  </a:lnTo>
                  <a:lnTo>
                    <a:pt x="170" y="212"/>
                  </a:lnTo>
                  <a:lnTo>
                    <a:pt x="146" y="205"/>
                  </a:lnTo>
                  <a:lnTo>
                    <a:pt x="137" y="204"/>
                  </a:lnTo>
                  <a:lnTo>
                    <a:pt x="149" y="200"/>
                  </a:lnTo>
                  <a:lnTo>
                    <a:pt x="179" y="194"/>
                  </a:lnTo>
                  <a:lnTo>
                    <a:pt x="221" y="193"/>
                  </a:lnTo>
                  <a:lnTo>
                    <a:pt x="266" y="200"/>
                  </a:lnTo>
                  <a:lnTo>
                    <a:pt x="287" y="208"/>
                  </a:lnTo>
                  <a:lnTo>
                    <a:pt x="304" y="216"/>
                  </a:lnTo>
                  <a:lnTo>
                    <a:pt x="317" y="224"/>
                  </a:lnTo>
                  <a:lnTo>
                    <a:pt x="328" y="231"/>
                  </a:lnTo>
                  <a:lnTo>
                    <a:pt x="345" y="249"/>
                  </a:lnTo>
                  <a:lnTo>
                    <a:pt x="350" y="245"/>
                  </a:lnTo>
                  <a:lnTo>
                    <a:pt x="357" y="241"/>
                  </a:lnTo>
                  <a:lnTo>
                    <a:pt x="367" y="234"/>
                  </a:lnTo>
                  <a:lnTo>
                    <a:pt x="378" y="227"/>
                  </a:lnTo>
                  <a:lnTo>
                    <a:pt x="393" y="219"/>
                  </a:lnTo>
                  <a:lnTo>
                    <a:pt x="400" y="215"/>
                  </a:lnTo>
                  <a:lnTo>
                    <a:pt x="410" y="211"/>
                  </a:lnTo>
                  <a:lnTo>
                    <a:pt x="418" y="205"/>
                  </a:lnTo>
                  <a:lnTo>
                    <a:pt x="428" y="202"/>
                  </a:lnTo>
                  <a:lnTo>
                    <a:pt x="437" y="197"/>
                  </a:lnTo>
                  <a:lnTo>
                    <a:pt x="447" y="193"/>
                  </a:lnTo>
                  <a:lnTo>
                    <a:pt x="458" y="190"/>
                  </a:lnTo>
                  <a:lnTo>
                    <a:pt x="470" y="185"/>
                  </a:lnTo>
                  <a:lnTo>
                    <a:pt x="492" y="178"/>
                  </a:lnTo>
                  <a:lnTo>
                    <a:pt x="518" y="172"/>
                  </a:lnTo>
                  <a:lnTo>
                    <a:pt x="545" y="167"/>
                  </a:lnTo>
                  <a:lnTo>
                    <a:pt x="572" y="164"/>
                  </a:lnTo>
                  <a:lnTo>
                    <a:pt x="630" y="163"/>
                  </a:lnTo>
                  <a:lnTo>
                    <a:pt x="800" y="175"/>
                  </a:lnTo>
                  <a:lnTo>
                    <a:pt x="831" y="185"/>
                  </a:lnTo>
                  <a:lnTo>
                    <a:pt x="848" y="190"/>
                  </a:lnTo>
                  <a:lnTo>
                    <a:pt x="866" y="198"/>
                  </a:lnTo>
                  <a:lnTo>
                    <a:pt x="875" y="202"/>
                  </a:lnTo>
                  <a:lnTo>
                    <a:pt x="884" y="208"/>
                  </a:lnTo>
                  <a:lnTo>
                    <a:pt x="895" y="212"/>
                  </a:lnTo>
                  <a:lnTo>
                    <a:pt x="904" y="219"/>
                  </a:lnTo>
                  <a:lnTo>
                    <a:pt x="917" y="224"/>
                  </a:lnTo>
                  <a:lnTo>
                    <a:pt x="926" y="231"/>
                  </a:lnTo>
                  <a:lnTo>
                    <a:pt x="940" y="238"/>
                  </a:lnTo>
                  <a:lnTo>
                    <a:pt x="953" y="246"/>
                  </a:lnTo>
                  <a:lnTo>
                    <a:pt x="966" y="256"/>
                  </a:lnTo>
                  <a:lnTo>
                    <a:pt x="973" y="260"/>
                  </a:lnTo>
                  <a:lnTo>
                    <a:pt x="980" y="266"/>
                  </a:lnTo>
                  <a:lnTo>
                    <a:pt x="1006" y="286"/>
                  </a:lnTo>
                  <a:lnTo>
                    <a:pt x="1032" y="311"/>
                  </a:lnTo>
                  <a:lnTo>
                    <a:pt x="1059" y="335"/>
                  </a:lnTo>
                  <a:lnTo>
                    <a:pt x="1072" y="350"/>
                  </a:lnTo>
                  <a:lnTo>
                    <a:pt x="1085" y="363"/>
                  </a:lnTo>
                  <a:lnTo>
                    <a:pt x="1097" y="376"/>
                  </a:lnTo>
                  <a:lnTo>
                    <a:pt x="1110" y="390"/>
                  </a:lnTo>
                  <a:lnTo>
                    <a:pt x="1122" y="403"/>
                  </a:lnTo>
                  <a:lnTo>
                    <a:pt x="1133" y="419"/>
                  </a:lnTo>
                  <a:lnTo>
                    <a:pt x="1144" y="432"/>
                  </a:lnTo>
                  <a:lnTo>
                    <a:pt x="1155" y="445"/>
                  </a:lnTo>
                  <a:lnTo>
                    <a:pt x="1166" y="458"/>
                  </a:lnTo>
                  <a:lnTo>
                    <a:pt x="1176" y="472"/>
                  </a:lnTo>
                  <a:lnTo>
                    <a:pt x="1195" y="496"/>
                  </a:lnTo>
                  <a:lnTo>
                    <a:pt x="1212" y="518"/>
                  </a:lnTo>
                  <a:lnTo>
                    <a:pt x="1225" y="538"/>
                  </a:lnTo>
                  <a:lnTo>
                    <a:pt x="1236" y="553"/>
                  </a:lnTo>
                  <a:lnTo>
                    <a:pt x="1246" y="566"/>
                  </a:lnTo>
                  <a:lnTo>
                    <a:pt x="1253" y="575"/>
                  </a:lnTo>
                  <a:lnTo>
                    <a:pt x="1839" y="533"/>
                  </a:lnTo>
                  <a:lnTo>
                    <a:pt x="1830" y="502"/>
                  </a:lnTo>
                  <a:lnTo>
                    <a:pt x="1818" y="431"/>
                  </a:lnTo>
                  <a:lnTo>
                    <a:pt x="1819" y="384"/>
                  </a:lnTo>
                  <a:lnTo>
                    <a:pt x="1829" y="336"/>
                  </a:lnTo>
                  <a:lnTo>
                    <a:pt x="1837" y="313"/>
                  </a:lnTo>
                  <a:lnTo>
                    <a:pt x="1843" y="300"/>
                  </a:lnTo>
                  <a:lnTo>
                    <a:pt x="1850" y="289"/>
                  </a:lnTo>
                  <a:lnTo>
                    <a:pt x="1857" y="277"/>
                  </a:lnTo>
                  <a:lnTo>
                    <a:pt x="1865" y="266"/>
                  </a:lnTo>
                  <a:lnTo>
                    <a:pt x="1884" y="244"/>
                  </a:lnTo>
                  <a:lnTo>
                    <a:pt x="1903" y="222"/>
                  </a:lnTo>
                  <a:lnTo>
                    <a:pt x="1920" y="205"/>
                  </a:lnTo>
                  <a:lnTo>
                    <a:pt x="1935" y="189"/>
                  </a:lnTo>
                  <a:lnTo>
                    <a:pt x="1947" y="175"/>
                  </a:lnTo>
                  <a:lnTo>
                    <a:pt x="1968" y="152"/>
                  </a:lnTo>
                  <a:lnTo>
                    <a:pt x="1986" y="135"/>
                  </a:lnTo>
                  <a:lnTo>
                    <a:pt x="2000" y="124"/>
                  </a:lnTo>
                  <a:lnTo>
                    <a:pt x="2008" y="120"/>
                  </a:lnTo>
                  <a:lnTo>
                    <a:pt x="2016" y="116"/>
                  </a:lnTo>
                  <a:lnTo>
                    <a:pt x="2036" y="110"/>
                  </a:lnTo>
                  <a:lnTo>
                    <a:pt x="2062" y="106"/>
                  </a:lnTo>
                  <a:lnTo>
                    <a:pt x="2116" y="102"/>
                  </a:lnTo>
                  <a:lnTo>
                    <a:pt x="2156" y="99"/>
                  </a:lnTo>
                  <a:lnTo>
                    <a:pt x="2189" y="99"/>
                  </a:lnTo>
                  <a:lnTo>
                    <a:pt x="2088" y="0"/>
                  </a:lnTo>
                  <a:lnTo>
                    <a:pt x="1232" y="17"/>
                  </a:lnTo>
                  <a:lnTo>
                    <a:pt x="0" y="94"/>
                  </a:lnTo>
                  <a:lnTo>
                    <a:pt x="33" y="273"/>
                  </a:lnTo>
                  <a:close/>
                </a:path>
              </a:pathLst>
            </a:custGeom>
            <a:solidFill>
              <a:schemeClr val="bg2"/>
            </a:solidFill>
            <a:ln w="9525">
              <a:solidFill>
                <a:schemeClr val="tx1"/>
              </a:solidFill>
              <a:round/>
              <a:headEnd/>
              <a:tailEnd/>
            </a:ln>
          </p:spPr>
          <p:txBody>
            <a:bodyPr/>
            <a:lstStyle/>
            <a:p>
              <a:endParaRPr lang="ru-RU"/>
            </a:p>
          </p:txBody>
        </p:sp>
        <p:sp>
          <p:nvSpPr>
            <p:cNvPr id="104494" name="Freeform 9"/>
            <p:cNvSpPr>
              <a:spLocks/>
            </p:cNvSpPr>
            <p:nvPr/>
          </p:nvSpPr>
          <p:spPr bwMode="auto">
            <a:xfrm>
              <a:off x="1303" y="2984"/>
              <a:ext cx="80" cy="85"/>
            </a:xfrm>
            <a:custGeom>
              <a:avLst/>
              <a:gdLst>
                <a:gd name="T0" fmla="*/ 0 w 240"/>
                <a:gd name="T1" fmla="*/ 0 h 255"/>
                <a:gd name="T2" fmla="*/ 0 w 240"/>
                <a:gd name="T3" fmla="*/ 0 h 255"/>
                <a:gd name="T4" fmla="*/ 0 w 240"/>
                <a:gd name="T5" fmla="*/ 0 h 255"/>
                <a:gd name="T6" fmla="*/ 0 w 240"/>
                <a:gd name="T7" fmla="*/ 0 h 255"/>
                <a:gd name="T8" fmla="*/ 0 w 240"/>
                <a:gd name="T9" fmla="*/ 0 h 255"/>
                <a:gd name="T10" fmla="*/ 0 w 240"/>
                <a:gd name="T11" fmla="*/ 0 h 255"/>
                <a:gd name="T12" fmla="*/ 0 w 240"/>
                <a:gd name="T13" fmla="*/ 0 h 255"/>
                <a:gd name="T14" fmla="*/ 0 w 240"/>
                <a:gd name="T15" fmla="*/ 0 h 255"/>
                <a:gd name="T16" fmla="*/ 0 w 240"/>
                <a:gd name="T17" fmla="*/ 0 h 255"/>
                <a:gd name="T18" fmla="*/ 0 w 240"/>
                <a:gd name="T19" fmla="*/ 0 h 255"/>
                <a:gd name="T20" fmla="*/ 0 w 240"/>
                <a:gd name="T21" fmla="*/ 0 h 255"/>
                <a:gd name="T22" fmla="*/ 0 w 240"/>
                <a:gd name="T23" fmla="*/ 0 h 255"/>
                <a:gd name="T24" fmla="*/ 0 w 240"/>
                <a:gd name="T25" fmla="*/ 0 h 255"/>
                <a:gd name="T26" fmla="*/ 0 w 240"/>
                <a:gd name="T27" fmla="*/ 0 h 255"/>
                <a:gd name="T28" fmla="*/ 0 w 240"/>
                <a:gd name="T29" fmla="*/ 0 h 255"/>
                <a:gd name="T30" fmla="*/ 0 w 240"/>
                <a:gd name="T31" fmla="*/ 0 h 255"/>
                <a:gd name="T32" fmla="*/ 0 w 240"/>
                <a:gd name="T33" fmla="*/ 0 h 255"/>
                <a:gd name="T34" fmla="*/ 0 w 240"/>
                <a:gd name="T35" fmla="*/ 0 h 255"/>
                <a:gd name="T36" fmla="*/ 0 w 240"/>
                <a:gd name="T37" fmla="*/ 0 h 255"/>
                <a:gd name="T38" fmla="*/ 0 w 240"/>
                <a:gd name="T39" fmla="*/ 0 h 255"/>
                <a:gd name="T40" fmla="*/ 0 w 240"/>
                <a:gd name="T41" fmla="*/ 0 h 255"/>
                <a:gd name="T42" fmla="*/ 0 w 240"/>
                <a:gd name="T43" fmla="*/ 0 h 255"/>
                <a:gd name="T44" fmla="*/ 0 w 240"/>
                <a:gd name="T45" fmla="*/ 0 h 255"/>
                <a:gd name="T46" fmla="*/ 0 w 240"/>
                <a:gd name="T47" fmla="*/ 0 h 255"/>
                <a:gd name="T48" fmla="*/ 0 w 240"/>
                <a:gd name="T49" fmla="*/ 0 h 255"/>
                <a:gd name="T50" fmla="*/ 0 w 240"/>
                <a:gd name="T51" fmla="*/ 0 h 255"/>
                <a:gd name="T52" fmla="*/ 0 w 240"/>
                <a:gd name="T53" fmla="*/ 0 h 255"/>
                <a:gd name="T54" fmla="*/ 0 w 240"/>
                <a:gd name="T55" fmla="*/ 0 h 255"/>
                <a:gd name="T56" fmla="*/ 0 w 240"/>
                <a:gd name="T57" fmla="*/ 0 h 255"/>
                <a:gd name="T58" fmla="*/ 0 w 240"/>
                <a:gd name="T59" fmla="*/ 0 h 255"/>
                <a:gd name="T60" fmla="*/ 0 w 240"/>
                <a:gd name="T61" fmla="*/ 0 h 255"/>
                <a:gd name="T62" fmla="*/ 0 w 240"/>
                <a:gd name="T63" fmla="*/ 0 h 255"/>
                <a:gd name="T64" fmla="*/ 0 w 240"/>
                <a:gd name="T65" fmla="*/ 0 h 255"/>
                <a:gd name="T66" fmla="*/ 0 w 240"/>
                <a:gd name="T67" fmla="*/ 0 h 255"/>
                <a:gd name="T68" fmla="*/ 0 w 240"/>
                <a:gd name="T69" fmla="*/ 0 h 255"/>
                <a:gd name="T70" fmla="*/ 0 w 240"/>
                <a:gd name="T71" fmla="*/ 0 h 255"/>
                <a:gd name="T72" fmla="*/ 0 w 240"/>
                <a:gd name="T73" fmla="*/ 0 h 255"/>
                <a:gd name="T74" fmla="*/ 0 w 240"/>
                <a:gd name="T75" fmla="*/ 0 h 255"/>
                <a:gd name="T76" fmla="*/ 0 w 240"/>
                <a:gd name="T77" fmla="*/ 0 h 255"/>
                <a:gd name="T78" fmla="*/ 0 w 240"/>
                <a:gd name="T79" fmla="*/ 0 h 255"/>
                <a:gd name="T80" fmla="*/ 0 w 240"/>
                <a:gd name="T81" fmla="*/ 0 h 255"/>
                <a:gd name="T82" fmla="*/ 0 w 240"/>
                <a:gd name="T83" fmla="*/ 0 h 255"/>
                <a:gd name="T84" fmla="*/ 0 w 240"/>
                <a:gd name="T85" fmla="*/ 0 h 255"/>
                <a:gd name="T86" fmla="*/ 0 w 240"/>
                <a:gd name="T87" fmla="*/ 0 h 255"/>
                <a:gd name="T88" fmla="*/ 0 w 240"/>
                <a:gd name="T89" fmla="*/ 0 h 255"/>
                <a:gd name="T90" fmla="*/ 0 w 240"/>
                <a:gd name="T91" fmla="*/ 0 h 255"/>
                <a:gd name="T92" fmla="*/ 0 w 240"/>
                <a:gd name="T93" fmla="*/ 0 h 255"/>
                <a:gd name="T94" fmla="*/ 0 w 240"/>
                <a:gd name="T95" fmla="*/ 0 h 255"/>
                <a:gd name="T96" fmla="*/ 0 w 240"/>
                <a:gd name="T97" fmla="*/ 0 h 255"/>
                <a:gd name="T98" fmla="*/ 0 w 240"/>
                <a:gd name="T99" fmla="*/ 0 h 255"/>
                <a:gd name="T100" fmla="*/ 0 w 240"/>
                <a:gd name="T101" fmla="*/ 0 h 255"/>
                <a:gd name="T102" fmla="*/ 0 w 240"/>
                <a:gd name="T103" fmla="*/ 0 h 255"/>
                <a:gd name="T104" fmla="*/ 0 w 240"/>
                <a:gd name="T105" fmla="*/ 0 h 255"/>
                <a:gd name="T106" fmla="*/ 0 w 240"/>
                <a:gd name="T107" fmla="*/ 0 h 255"/>
                <a:gd name="T108" fmla="*/ 0 w 240"/>
                <a:gd name="T109" fmla="*/ 0 h 2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0"/>
                <a:gd name="T166" fmla="*/ 0 h 255"/>
                <a:gd name="T167" fmla="*/ 240 w 240"/>
                <a:gd name="T168" fmla="*/ 255 h 2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0" h="255">
                  <a:moveTo>
                    <a:pt x="43" y="237"/>
                  </a:moveTo>
                  <a:lnTo>
                    <a:pt x="36" y="229"/>
                  </a:lnTo>
                  <a:lnTo>
                    <a:pt x="21" y="204"/>
                  </a:lnTo>
                  <a:lnTo>
                    <a:pt x="7" y="168"/>
                  </a:lnTo>
                  <a:lnTo>
                    <a:pt x="0" y="121"/>
                  </a:lnTo>
                  <a:lnTo>
                    <a:pt x="4" y="96"/>
                  </a:lnTo>
                  <a:lnTo>
                    <a:pt x="13" y="73"/>
                  </a:lnTo>
                  <a:lnTo>
                    <a:pt x="20" y="62"/>
                  </a:lnTo>
                  <a:lnTo>
                    <a:pt x="25" y="52"/>
                  </a:lnTo>
                  <a:lnTo>
                    <a:pt x="40" y="33"/>
                  </a:lnTo>
                  <a:lnTo>
                    <a:pt x="61" y="18"/>
                  </a:lnTo>
                  <a:lnTo>
                    <a:pt x="71" y="12"/>
                  </a:lnTo>
                  <a:lnTo>
                    <a:pt x="82" y="8"/>
                  </a:lnTo>
                  <a:lnTo>
                    <a:pt x="93" y="3"/>
                  </a:lnTo>
                  <a:lnTo>
                    <a:pt x="105" y="0"/>
                  </a:lnTo>
                  <a:lnTo>
                    <a:pt x="129" y="0"/>
                  </a:lnTo>
                  <a:lnTo>
                    <a:pt x="175" y="8"/>
                  </a:lnTo>
                  <a:lnTo>
                    <a:pt x="193" y="18"/>
                  </a:lnTo>
                  <a:lnTo>
                    <a:pt x="202" y="23"/>
                  </a:lnTo>
                  <a:lnTo>
                    <a:pt x="208" y="29"/>
                  </a:lnTo>
                  <a:lnTo>
                    <a:pt x="230" y="54"/>
                  </a:lnTo>
                  <a:lnTo>
                    <a:pt x="239" y="77"/>
                  </a:lnTo>
                  <a:lnTo>
                    <a:pt x="240" y="149"/>
                  </a:lnTo>
                  <a:lnTo>
                    <a:pt x="239" y="198"/>
                  </a:lnTo>
                  <a:lnTo>
                    <a:pt x="230" y="207"/>
                  </a:lnTo>
                  <a:lnTo>
                    <a:pt x="206" y="224"/>
                  </a:lnTo>
                  <a:lnTo>
                    <a:pt x="197" y="230"/>
                  </a:lnTo>
                  <a:lnTo>
                    <a:pt x="191" y="235"/>
                  </a:lnTo>
                  <a:lnTo>
                    <a:pt x="182" y="240"/>
                  </a:lnTo>
                  <a:lnTo>
                    <a:pt x="175" y="245"/>
                  </a:lnTo>
                  <a:lnTo>
                    <a:pt x="163" y="252"/>
                  </a:lnTo>
                  <a:lnTo>
                    <a:pt x="149" y="255"/>
                  </a:lnTo>
                  <a:lnTo>
                    <a:pt x="102" y="253"/>
                  </a:lnTo>
                  <a:lnTo>
                    <a:pt x="79" y="249"/>
                  </a:lnTo>
                  <a:lnTo>
                    <a:pt x="82" y="224"/>
                  </a:lnTo>
                  <a:lnTo>
                    <a:pt x="166" y="165"/>
                  </a:lnTo>
                  <a:lnTo>
                    <a:pt x="175" y="123"/>
                  </a:lnTo>
                  <a:lnTo>
                    <a:pt x="174" y="84"/>
                  </a:lnTo>
                  <a:lnTo>
                    <a:pt x="168" y="70"/>
                  </a:lnTo>
                  <a:lnTo>
                    <a:pt x="159" y="58"/>
                  </a:lnTo>
                  <a:lnTo>
                    <a:pt x="153" y="54"/>
                  </a:lnTo>
                  <a:lnTo>
                    <a:pt x="148" y="50"/>
                  </a:lnTo>
                  <a:lnTo>
                    <a:pt x="133" y="46"/>
                  </a:lnTo>
                  <a:lnTo>
                    <a:pt x="101" y="43"/>
                  </a:lnTo>
                  <a:lnTo>
                    <a:pt x="75" y="47"/>
                  </a:lnTo>
                  <a:lnTo>
                    <a:pt x="53" y="62"/>
                  </a:lnTo>
                  <a:lnTo>
                    <a:pt x="36" y="84"/>
                  </a:lnTo>
                  <a:lnTo>
                    <a:pt x="33" y="117"/>
                  </a:lnTo>
                  <a:lnTo>
                    <a:pt x="36" y="135"/>
                  </a:lnTo>
                  <a:lnTo>
                    <a:pt x="42" y="153"/>
                  </a:lnTo>
                  <a:lnTo>
                    <a:pt x="49" y="168"/>
                  </a:lnTo>
                  <a:lnTo>
                    <a:pt x="55" y="182"/>
                  </a:lnTo>
                  <a:lnTo>
                    <a:pt x="61" y="193"/>
                  </a:lnTo>
                  <a:lnTo>
                    <a:pt x="43" y="237"/>
                  </a:lnTo>
                  <a:close/>
                </a:path>
              </a:pathLst>
            </a:custGeom>
            <a:solidFill>
              <a:schemeClr val="bg2"/>
            </a:solidFill>
            <a:ln w="9525">
              <a:solidFill>
                <a:schemeClr val="tx1"/>
              </a:solidFill>
              <a:round/>
              <a:headEnd/>
              <a:tailEnd/>
            </a:ln>
          </p:spPr>
          <p:txBody>
            <a:bodyPr/>
            <a:lstStyle/>
            <a:p>
              <a:endParaRPr lang="ru-RU"/>
            </a:p>
          </p:txBody>
        </p:sp>
        <p:sp>
          <p:nvSpPr>
            <p:cNvPr id="104495" name="Freeform 10"/>
            <p:cNvSpPr>
              <a:spLocks/>
            </p:cNvSpPr>
            <p:nvPr/>
          </p:nvSpPr>
          <p:spPr bwMode="auto">
            <a:xfrm>
              <a:off x="1314" y="3044"/>
              <a:ext cx="28" cy="26"/>
            </a:xfrm>
            <a:custGeom>
              <a:avLst/>
              <a:gdLst>
                <a:gd name="T0" fmla="*/ 0 w 84"/>
                <a:gd name="T1" fmla="*/ 0 h 79"/>
                <a:gd name="T2" fmla="*/ 0 w 84"/>
                <a:gd name="T3" fmla="*/ 0 h 79"/>
                <a:gd name="T4" fmla="*/ 0 w 84"/>
                <a:gd name="T5" fmla="*/ 0 h 79"/>
                <a:gd name="T6" fmla="*/ 0 w 84"/>
                <a:gd name="T7" fmla="*/ 0 h 79"/>
                <a:gd name="T8" fmla="*/ 0 w 84"/>
                <a:gd name="T9" fmla="*/ 0 h 79"/>
                <a:gd name="T10" fmla="*/ 0 w 84"/>
                <a:gd name="T11" fmla="*/ 0 h 79"/>
                <a:gd name="T12" fmla="*/ 0 60000 65536"/>
                <a:gd name="T13" fmla="*/ 0 60000 65536"/>
                <a:gd name="T14" fmla="*/ 0 60000 65536"/>
                <a:gd name="T15" fmla="*/ 0 60000 65536"/>
                <a:gd name="T16" fmla="*/ 0 60000 65536"/>
                <a:gd name="T17" fmla="*/ 0 60000 65536"/>
                <a:gd name="T18" fmla="*/ 0 w 84"/>
                <a:gd name="T19" fmla="*/ 0 h 79"/>
                <a:gd name="T20" fmla="*/ 84 w 8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84" h="79">
                  <a:moveTo>
                    <a:pt x="5" y="0"/>
                  </a:moveTo>
                  <a:lnTo>
                    <a:pt x="84" y="49"/>
                  </a:lnTo>
                  <a:lnTo>
                    <a:pt x="62" y="79"/>
                  </a:lnTo>
                  <a:lnTo>
                    <a:pt x="0" y="49"/>
                  </a:lnTo>
                  <a:lnTo>
                    <a:pt x="5" y="0"/>
                  </a:lnTo>
                  <a:close/>
                </a:path>
              </a:pathLst>
            </a:custGeom>
            <a:solidFill>
              <a:schemeClr val="bg2"/>
            </a:solidFill>
            <a:ln w="9525">
              <a:solidFill>
                <a:schemeClr val="tx1"/>
              </a:solidFill>
              <a:round/>
              <a:headEnd/>
              <a:tailEnd/>
            </a:ln>
          </p:spPr>
          <p:txBody>
            <a:bodyPr/>
            <a:lstStyle/>
            <a:p>
              <a:endParaRPr lang="ru-RU"/>
            </a:p>
          </p:txBody>
        </p:sp>
        <p:sp>
          <p:nvSpPr>
            <p:cNvPr id="104496" name="Freeform 11"/>
            <p:cNvSpPr>
              <a:spLocks/>
            </p:cNvSpPr>
            <p:nvPr/>
          </p:nvSpPr>
          <p:spPr bwMode="auto">
            <a:xfrm>
              <a:off x="1662" y="2786"/>
              <a:ext cx="247" cy="117"/>
            </a:xfrm>
            <a:custGeom>
              <a:avLst/>
              <a:gdLst>
                <a:gd name="T0" fmla="*/ 0 w 742"/>
                <a:gd name="T1" fmla="*/ 0 h 352"/>
                <a:gd name="T2" fmla="*/ 0 w 742"/>
                <a:gd name="T3" fmla="*/ 0 h 352"/>
                <a:gd name="T4" fmla="*/ 0 w 742"/>
                <a:gd name="T5" fmla="*/ 0 h 352"/>
                <a:gd name="T6" fmla="*/ 0 w 742"/>
                <a:gd name="T7" fmla="*/ 0 h 352"/>
                <a:gd name="T8" fmla="*/ 0 w 742"/>
                <a:gd name="T9" fmla="*/ 0 h 352"/>
                <a:gd name="T10" fmla="*/ 0 w 742"/>
                <a:gd name="T11" fmla="*/ 0 h 352"/>
                <a:gd name="T12" fmla="*/ 0 w 742"/>
                <a:gd name="T13" fmla="*/ 0 h 352"/>
                <a:gd name="T14" fmla="*/ 0 w 742"/>
                <a:gd name="T15" fmla="*/ 0 h 352"/>
                <a:gd name="T16" fmla="*/ 0 w 742"/>
                <a:gd name="T17" fmla="*/ 0 h 352"/>
                <a:gd name="T18" fmla="*/ 0 w 742"/>
                <a:gd name="T19" fmla="*/ 0 h 352"/>
                <a:gd name="T20" fmla="*/ 0 w 742"/>
                <a:gd name="T21" fmla="*/ 0 h 352"/>
                <a:gd name="T22" fmla="*/ 0 w 742"/>
                <a:gd name="T23" fmla="*/ 0 h 352"/>
                <a:gd name="T24" fmla="*/ 0 w 742"/>
                <a:gd name="T25" fmla="*/ 0 h 352"/>
                <a:gd name="T26" fmla="*/ 0 w 742"/>
                <a:gd name="T27" fmla="*/ 0 h 352"/>
                <a:gd name="T28" fmla="*/ 0 w 742"/>
                <a:gd name="T29" fmla="*/ 0 h 352"/>
                <a:gd name="T30" fmla="*/ 0 w 742"/>
                <a:gd name="T31" fmla="*/ 0 h 352"/>
                <a:gd name="T32" fmla="*/ 0 w 742"/>
                <a:gd name="T33" fmla="*/ 0 h 352"/>
                <a:gd name="T34" fmla="*/ 0 w 742"/>
                <a:gd name="T35" fmla="*/ 0 h 352"/>
                <a:gd name="T36" fmla="*/ 0 w 742"/>
                <a:gd name="T37" fmla="*/ 0 h 352"/>
                <a:gd name="T38" fmla="*/ 0 w 742"/>
                <a:gd name="T39" fmla="*/ 0 h 352"/>
                <a:gd name="T40" fmla="*/ 0 w 742"/>
                <a:gd name="T41" fmla="*/ 0 h 352"/>
                <a:gd name="T42" fmla="*/ 0 w 742"/>
                <a:gd name="T43" fmla="*/ 0 h 352"/>
                <a:gd name="T44" fmla="*/ 0 w 742"/>
                <a:gd name="T45" fmla="*/ 0 h 352"/>
                <a:gd name="T46" fmla="*/ 0 w 742"/>
                <a:gd name="T47" fmla="*/ 0 h 352"/>
                <a:gd name="T48" fmla="*/ 0 w 742"/>
                <a:gd name="T49" fmla="*/ 0 h 352"/>
                <a:gd name="T50" fmla="*/ 0 w 742"/>
                <a:gd name="T51" fmla="*/ 0 h 352"/>
                <a:gd name="T52" fmla="*/ 0 w 742"/>
                <a:gd name="T53" fmla="*/ 0 h 352"/>
                <a:gd name="T54" fmla="*/ 0 w 742"/>
                <a:gd name="T55" fmla="*/ 0 h 352"/>
                <a:gd name="T56" fmla="*/ 0 w 742"/>
                <a:gd name="T57" fmla="*/ 0 h 352"/>
                <a:gd name="T58" fmla="*/ 0 w 742"/>
                <a:gd name="T59" fmla="*/ 0 h 352"/>
                <a:gd name="T60" fmla="*/ 0 w 742"/>
                <a:gd name="T61" fmla="*/ 0 h 352"/>
                <a:gd name="T62" fmla="*/ 0 w 742"/>
                <a:gd name="T63" fmla="*/ 0 h 352"/>
                <a:gd name="T64" fmla="*/ 0 w 742"/>
                <a:gd name="T65" fmla="*/ 0 h 352"/>
                <a:gd name="T66" fmla="*/ 0 w 742"/>
                <a:gd name="T67" fmla="*/ 0 h 352"/>
                <a:gd name="T68" fmla="*/ 0 w 742"/>
                <a:gd name="T69" fmla="*/ 0 h 352"/>
                <a:gd name="T70" fmla="*/ 0 w 742"/>
                <a:gd name="T71" fmla="*/ 0 h 352"/>
                <a:gd name="T72" fmla="*/ 0 w 742"/>
                <a:gd name="T73" fmla="*/ 0 h 352"/>
                <a:gd name="T74" fmla="*/ 0 w 742"/>
                <a:gd name="T75" fmla="*/ 0 h 3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2"/>
                <a:gd name="T115" fmla="*/ 0 h 352"/>
                <a:gd name="T116" fmla="*/ 742 w 742"/>
                <a:gd name="T117" fmla="*/ 352 h 3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2" h="352">
                  <a:moveTo>
                    <a:pt x="0" y="250"/>
                  </a:moveTo>
                  <a:lnTo>
                    <a:pt x="75" y="0"/>
                  </a:lnTo>
                  <a:lnTo>
                    <a:pt x="676" y="32"/>
                  </a:lnTo>
                  <a:lnTo>
                    <a:pt x="689" y="47"/>
                  </a:lnTo>
                  <a:lnTo>
                    <a:pt x="702" y="66"/>
                  </a:lnTo>
                  <a:lnTo>
                    <a:pt x="716" y="88"/>
                  </a:lnTo>
                  <a:lnTo>
                    <a:pt x="738" y="147"/>
                  </a:lnTo>
                  <a:lnTo>
                    <a:pt x="742" y="182"/>
                  </a:lnTo>
                  <a:lnTo>
                    <a:pt x="741" y="215"/>
                  </a:lnTo>
                  <a:lnTo>
                    <a:pt x="733" y="249"/>
                  </a:lnTo>
                  <a:lnTo>
                    <a:pt x="722" y="277"/>
                  </a:lnTo>
                  <a:lnTo>
                    <a:pt x="716" y="289"/>
                  </a:lnTo>
                  <a:lnTo>
                    <a:pt x="711" y="300"/>
                  </a:lnTo>
                  <a:lnTo>
                    <a:pt x="698" y="319"/>
                  </a:lnTo>
                  <a:lnTo>
                    <a:pt x="684" y="334"/>
                  </a:lnTo>
                  <a:lnTo>
                    <a:pt x="678" y="341"/>
                  </a:lnTo>
                  <a:lnTo>
                    <a:pt x="671" y="345"/>
                  </a:lnTo>
                  <a:lnTo>
                    <a:pt x="657" y="351"/>
                  </a:lnTo>
                  <a:lnTo>
                    <a:pt x="642" y="352"/>
                  </a:lnTo>
                  <a:lnTo>
                    <a:pt x="621" y="350"/>
                  </a:lnTo>
                  <a:lnTo>
                    <a:pt x="607" y="344"/>
                  </a:lnTo>
                  <a:lnTo>
                    <a:pt x="591" y="340"/>
                  </a:lnTo>
                  <a:lnTo>
                    <a:pt x="571" y="333"/>
                  </a:lnTo>
                  <a:lnTo>
                    <a:pt x="551" y="326"/>
                  </a:lnTo>
                  <a:lnTo>
                    <a:pt x="529" y="319"/>
                  </a:lnTo>
                  <a:lnTo>
                    <a:pt x="507" y="311"/>
                  </a:lnTo>
                  <a:lnTo>
                    <a:pt x="483" y="304"/>
                  </a:lnTo>
                  <a:lnTo>
                    <a:pt x="458" y="296"/>
                  </a:lnTo>
                  <a:lnTo>
                    <a:pt x="435" y="289"/>
                  </a:lnTo>
                  <a:lnTo>
                    <a:pt x="413" y="282"/>
                  </a:lnTo>
                  <a:lnTo>
                    <a:pt x="388" y="277"/>
                  </a:lnTo>
                  <a:lnTo>
                    <a:pt x="367" y="272"/>
                  </a:lnTo>
                  <a:lnTo>
                    <a:pt x="328" y="268"/>
                  </a:lnTo>
                  <a:lnTo>
                    <a:pt x="235" y="264"/>
                  </a:lnTo>
                  <a:lnTo>
                    <a:pt x="126" y="257"/>
                  </a:lnTo>
                  <a:lnTo>
                    <a:pt x="38" y="252"/>
                  </a:lnTo>
                  <a:lnTo>
                    <a:pt x="0" y="250"/>
                  </a:lnTo>
                  <a:close/>
                </a:path>
              </a:pathLst>
            </a:custGeom>
            <a:solidFill>
              <a:schemeClr val="bg2"/>
            </a:solidFill>
            <a:ln w="9525">
              <a:solidFill>
                <a:schemeClr val="tx1"/>
              </a:solidFill>
              <a:round/>
              <a:headEnd/>
              <a:tailEnd/>
            </a:ln>
          </p:spPr>
          <p:txBody>
            <a:bodyPr/>
            <a:lstStyle/>
            <a:p>
              <a:endParaRPr lang="ru-RU"/>
            </a:p>
          </p:txBody>
        </p:sp>
        <p:sp>
          <p:nvSpPr>
            <p:cNvPr id="104497" name="Freeform 12"/>
            <p:cNvSpPr>
              <a:spLocks/>
            </p:cNvSpPr>
            <p:nvPr/>
          </p:nvSpPr>
          <p:spPr bwMode="auto">
            <a:xfrm>
              <a:off x="1628" y="2736"/>
              <a:ext cx="596" cy="210"/>
            </a:xfrm>
            <a:custGeom>
              <a:avLst/>
              <a:gdLst>
                <a:gd name="T0" fmla="*/ 0 w 1788"/>
                <a:gd name="T1" fmla="*/ 0 h 629"/>
                <a:gd name="T2" fmla="*/ 0 w 1788"/>
                <a:gd name="T3" fmla="*/ 0 h 629"/>
                <a:gd name="T4" fmla="*/ 0 w 1788"/>
                <a:gd name="T5" fmla="*/ 0 h 629"/>
                <a:gd name="T6" fmla="*/ 0 w 1788"/>
                <a:gd name="T7" fmla="*/ 0 h 629"/>
                <a:gd name="T8" fmla="*/ 0 w 1788"/>
                <a:gd name="T9" fmla="*/ 0 h 629"/>
                <a:gd name="T10" fmla="*/ 0 w 1788"/>
                <a:gd name="T11" fmla="*/ 0 h 629"/>
                <a:gd name="T12" fmla="*/ 0 w 1788"/>
                <a:gd name="T13" fmla="*/ 0 h 629"/>
                <a:gd name="T14" fmla="*/ 0 w 1788"/>
                <a:gd name="T15" fmla="*/ 0 h 629"/>
                <a:gd name="T16" fmla="*/ 0 w 1788"/>
                <a:gd name="T17" fmla="*/ 0 h 629"/>
                <a:gd name="T18" fmla="*/ 0 w 1788"/>
                <a:gd name="T19" fmla="*/ 0 h 629"/>
                <a:gd name="T20" fmla="*/ 0 w 1788"/>
                <a:gd name="T21" fmla="*/ 0 h 629"/>
                <a:gd name="T22" fmla="*/ 0 w 1788"/>
                <a:gd name="T23" fmla="*/ 0 h 629"/>
                <a:gd name="T24" fmla="*/ 0 w 1788"/>
                <a:gd name="T25" fmla="*/ 0 h 629"/>
                <a:gd name="T26" fmla="*/ 0 w 1788"/>
                <a:gd name="T27" fmla="*/ 0 h 629"/>
                <a:gd name="T28" fmla="*/ 0 w 1788"/>
                <a:gd name="T29" fmla="*/ 0 h 629"/>
                <a:gd name="T30" fmla="*/ 0 w 1788"/>
                <a:gd name="T31" fmla="*/ 0 h 629"/>
                <a:gd name="T32" fmla="*/ 0 w 1788"/>
                <a:gd name="T33" fmla="*/ 0 h 629"/>
                <a:gd name="T34" fmla="*/ 0 w 1788"/>
                <a:gd name="T35" fmla="*/ 0 h 629"/>
                <a:gd name="T36" fmla="*/ 0 w 1788"/>
                <a:gd name="T37" fmla="*/ 0 h 629"/>
                <a:gd name="T38" fmla="*/ 0 w 1788"/>
                <a:gd name="T39" fmla="*/ 0 h 629"/>
                <a:gd name="T40" fmla="*/ 0 w 1788"/>
                <a:gd name="T41" fmla="*/ 0 h 629"/>
                <a:gd name="T42" fmla="*/ 0 w 1788"/>
                <a:gd name="T43" fmla="*/ 0 h 629"/>
                <a:gd name="T44" fmla="*/ 0 w 1788"/>
                <a:gd name="T45" fmla="*/ 0 h 629"/>
                <a:gd name="T46" fmla="*/ 0 w 1788"/>
                <a:gd name="T47" fmla="*/ 0 h 629"/>
                <a:gd name="T48" fmla="*/ 0 w 1788"/>
                <a:gd name="T49" fmla="*/ 0 h 629"/>
                <a:gd name="T50" fmla="*/ 0 w 1788"/>
                <a:gd name="T51" fmla="*/ 0 h 629"/>
                <a:gd name="T52" fmla="*/ 0 w 1788"/>
                <a:gd name="T53" fmla="*/ 0 h 629"/>
                <a:gd name="T54" fmla="*/ 0 w 1788"/>
                <a:gd name="T55" fmla="*/ 0 h 629"/>
                <a:gd name="T56" fmla="*/ 0 w 1788"/>
                <a:gd name="T57" fmla="*/ 0 h 629"/>
                <a:gd name="T58" fmla="*/ 0 w 1788"/>
                <a:gd name="T59" fmla="*/ 0 h 629"/>
                <a:gd name="T60" fmla="*/ 0 w 1788"/>
                <a:gd name="T61" fmla="*/ 0 h 629"/>
                <a:gd name="T62" fmla="*/ 0 w 1788"/>
                <a:gd name="T63" fmla="*/ 0 h 629"/>
                <a:gd name="T64" fmla="*/ 0 w 1788"/>
                <a:gd name="T65" fmla="*/ 0 h 629"/>
                <a:gd name="T66" fmla="*/ 0 w 1788"/>
                <a:gd name="T67" fmla="*/ 0 h 629"/>
                <a:gd name="T68" fmla="*/ 0 w 1788"/>
                <a:gd name="T69" fmla="*/ 0 h 629"/>
                <a:gd name="T70" fmla="*/ 0 w 1788"/>
                <a:gd name="T71" fmla="*/ 0 h 629"/>
                <a:gd name="T72" fmla="*/ 0 w 1788"/>
                <a:gd name="T73" fmla="*/ 0 h 629"/>
                <a:gd name="T74" fmla="*/ 0 w 1788"/>
                <a:gd name="T75" fmla="*/ 0 h 629"/>
                <a:gd name="T76" fmla="*/ 0 w 1788"/>
                <a:gd name="T77" fmla="*/ 0 h 629"/>
                <a:gd name="T78" fmla="*/ 0 w 1788"/>
                <a:gd name="T79" fmla="*/ 0 h 629"/>
                <a:gd name="T80" fmla="*/ 0 w 1788"/>
                <a:gd name="T81" fmla="*/ 0 h 629"/>
                <a:gd name="T82" fmla="*/ 0 w 1788"/>
                <a:gd name="T83" fmla="*/ 0 h 629"/>
                <a:gd name="T84" fmla="*/ 0 w 1788"/>
                <a:gd name="T85" fmla="*/ 0 h 629"/>
                <a:gd name="T86" fmla="*/ 0 w 1788"/>
                <a:gd name="T87" fmla="*/ 0 h 629"/>
                <a:gd name="T88" fmla="*/ 0 w 1788"/>
                <a:gd name="T89" fmla="*/ 0 h 629"/>
                <a:gd name="T90" fmla="*/ 0 w 1788"/>
                <a:gd name="T91" fmla="*/ 0 h 629"/>
                <a:gd name="T92" fmla="*/ 0 w 1788"/>
                <a:gd name="T93" fmla="*/ 0 h 629"/>
                <a:gd name="T94" fmla="*/ 0 w 1788"/>
                <a:gd name="T95" fmla="*/ 0 h 629"/>
                <a:gd name="T96" fmla="*/ 0 w 1788"/>
                <a:gd name="T97" fmla="*/ 0 h 629"/>
                <a:gd name="T98" fmla="*/ 0 w 1788"/>
                <a:gd name="T99" fmla="*/ 0 h 629"/>
                <a:gd name="T100" fmla="*/ 0 w 1788"/>
                <a:gd name="T101" fmla="*/ 0 h 629"/>
                <a:gd name="T102" fmla="*/ 0 w 1788"/>
                <a:gd name="T103" fmla="*/ 0 h 629"/>
                <a:gd name="T104" fmla="*/ 0 w 1788"/>
                <a:gd name="T105" fmla="*/ 0 h 629"/>
                <a:gd name="T106" fmla="*/ 0 w 1788"/>
                <a:gd name="T107" fmla="*/ 0 h 62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88"/>
                <a:gd name="T163" fmla="*/ 0 h 629"/>
                <a:gd name="T164" fmla="*/ 1788 w 1788"/>
                <a:gd name="T165" fmla="*/ 629 h 62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88" h="629">
                  <a:moveTo>
                    <a:pt x="31" y="407"/>
                  </a:moveTo>
                  <a:lnTo>
                    <a:pt x="35" y="396"/>
                  </a:lnTo>
                  <a:lnTo>
                    <a:pt x="48" y="366"/>
                  </a:lnTo>
                  <a:lnTo>
                    <a:pt x="57" y="345"/>
                  </a:lnTo>
                  <a:lnTo>
                    <a:pt x="67" y="322"/>
                  </a:lnTo>
                  <a:lnTo>
                    <a:pt x="73" y="308"/>
                  </a:lnTo>
                  <a:lnTo>
                    <a:pt x="78" y="296"/>
                  </a:lnTo>
                  <a:lnTo>
                    <a:pt x="84" y="283"/>
                  </a:lnTo>
                  <a:lnTo>
                    <a:pt x="89" y="270"/>
                  </a:lnTo>
                  <a:lnTo>
                    <a:pt x="96" y="256"/>
                  </a:lnTo>
                  <a:lnTo>
                    <a:pt x="102" y="242"/>
                  </a:lnTo>
                  <a:lnTo>
                    <a:pt x="107" y="230"/>
                  </a:lnTo>
                  <a:lnTo>
                    <a:pt x="113" y="217"/>
                  </a:lnTo>
                  <a:lnTo>
                    <a:pt x="119" y="204"/>
                  </a:lnTo>
                  <a:lnTo>
                    <a:pt x="126" y="191"/>
                  </a:lnTo>
                  <a:lnTo>
                    <a:pt x="137" y="169"/>
                  </a:lnTo>
                  <a:lnTo>
                    <a:pt x="147" y="149"/>
                  </a:lnTo>
                  <a:lnTo>
                    <a:pt x="157" y="131"/>
                  </a:lnTo>
                  <a:lnTo>
                    <a:pt x="166" y="118"/>
                  </a:lnTo>
                  <a:lnTo>
                    <a:pt x="173" y="110"/>
                  </a:lnTo>
                  <a:lnTo>
                    <a:pt x="180" y="105"/>
                  </a:lnTo>
                  <a:lnTo>
                    <a:pt x="193" y="100"/>
                  </a:lnTo>
                  <a:lnTo>
                    <a:pt x="206" y="95"/>
                  </a:lnTo>
                  <a:lnTo>
                    <a:pt x="223" y="92"/>
                  </a:lnTo>
                  <a:lnTo>
                    <a:pt x="261" y="85"/>
                  </a:lnTo>
                  <a:lnTo>
                    <a:pt x="301" y="80"/>
                  </a:lnTo>
                  <a:lnTo>
                    <a:pt x="343" y="74"/>
                  </a:lnTo>
                  <a:lnTo>
                    <a:pt x="376" y="72"/>
                  </a:lnTo>
                  <a:lnTo>
                    <a:pt x="409" y="69"/>
                  </a:lnTo>
                  <a:lnTo>
                    <a:pt x="1526" y="102"/>
                  </a:lnTo>
                  <a:lnTo>
                    <a:pt x="1547" y="109"/>
                  </a:lnTo>
                  <a:lnTo>
                    <a:pt x="1566" y="118"/>
                  </a:lnTo>
                  <a:lnTo>
                    <a:pt x="1577" y="122"/>
                  </a:lnTo>
                  <a:lnTo>
                    <a:pt x="1587" y="128"/>
                  </a:lnTo>
                  <a:lnTo>
                    <a:pt x="1595" y="133"/>
                  </a:lnTo>
                  <a:lnTo>
                    <a:pt x="1604" y="140"/>
                  </a:lnTo>
                  <a:lnTo>
                    <a:pt x="1638" y="168"/>
                  </a:lnTo>
                  <a:lnTo>
                    <a:pt x="1653" y="183"/>
                  </a:lnTo>
                  <a:lnTo>
                    <a:pt x="1667" y="198"/>
                  </a:lnTo>
                  <a:lnTo>
                    <a:pt x="1679" y="213"/>
                  </a:lnTo>
                  <a:lnTo>
                    <a:pt x="1690" y="228"/>
                  </a:lnTo>
                  <a:lnTo>
                    <a:pt x="1701" y="244"/>
                  </a:lnTo>
                  <a:lnTo>
                    <a:pt x="1708" y="259"/>
                  </a:lnTo>
                  <a:lnTo>
                    <a:pt x="1725" y="304"/>
                  </a:lnTo>
                  <a:lnTo>
                    <a:pt x="1722" y="334"/>
                  </a:lnTo>
                  <a:lnTo>
                    <a:pt x="1715" y="359"/>
                  </a:lnTo>
                  <a:lnTo>
                    <a:pt x="1707" y="374"/>
                  </a:lnTo>
                  <a:lnTo>
                    <a:pt x="1703" y="380"/>
                  </a:lnTo>
                  <a:lnTo>
                    <a:pt x="1701" y="373"/>
                  </a:lnTo>
                  <a:lnTo>
                    <a:pt x="1693" y="356"/>
                  </a:lnTo>
                  <a:lnTo>
                    <a:pt x="1688" y="345"/>
                  </a:lnTo>
                  <a:lnTo>
                    <a:pt x="1679" y="332"/>
                  </a:lnTo>
                  <a:lnTo>
                    <a:pt x="1670" y="318"/>
                  </a:lnTo>
                  <a:lnTo>
                    <a:pt x="1660" y="303"/>
                  </a:lnTo>
                  <a:lnTo>
                    <a:pt x="1648" y="288"/>
                  </a:lnTo>
                  <a:lnTo>
                    <a:pt x="1634" y="272"/>
                  </a:lnTo>
                  <a:lnTo>
                    <a:pt x="1620" y="257"/>
                  </a:lnTo>
                  <a:lnTo>
                    <a:pt x="1602" y="242"/>
                  </a:lnTo>
                  <a:lnTo>
                    <a:pt x="1586" y="228"/>
                  </a:lnTo>
                  <a:lnTo>
                    <a:pt x="1575" y="223"/>
                  </a:lnTo>
                  <a:lnTo>
                    <a:pt x="1565" y="216"/>
                  </a:lnTo>
                  <a:lnTo>
                    <a:pt x="1554" y="209"/>
                  </a:lnTo>
                  <a:lnTo>
                    <a:pt x="1544" y="205"/>
                  </a:lnTo>
                  <a:lnTo>
                    <a:pt x="1533" y="201"/>
                  </a:lnTo>
                  <a:lnTo>
                    <a:pt x="1521" y="195"/>
                  </a:lnTo>
                  <a:lnTo>
                    <a:pt x="1496" y="187"/>
                  </a:lnTo>
                  <a:lnTo>
                    <a:pt x="1469" y="182"/>
                  </a:lnTo>
                  <a:lnTo>
                    <a:pt x="1438" y="175"/>
                  </a:lnTo>
                  <a:lnTo>
                    <a:pt x="1408" y="171"/>
                  </a:lnTo>
                  <a:lnTo>
                    <a:pt x="1378" y="165"/>
                  </a:lnTo>
                  <a:lnTo>
                    <a:pt x="1345" y="161"/>
                  </a:lnTo>
                  <a:lnTo>
                    <a:pt x="1277" y="155"/>
                  </a:lnTo>
                  <a:lnTo>
                    <a:pt x="1214" y="151"/>
                  </a:lnTo>
                  <a:lnTo>
                    <a:pt x="1156" y="150"/>
                  </a:lnTo>
                  <a:lnTo>
                    <a:pt x="1063" y="155"/>
                  </a:lnTo>
                  <a:lnTo>
                    <a:pt x="1032" y="162"/>
                  </a:lnTo>
                  <a:lnTo>
                    <a:pt x="1001" y="168"/>
                  </a:lnTo>
                  <a:lnTo>
                    <a:pt x="974" y="173"/>
                  </a:lnTo>
                  <a:lnTo>
                    <a:pt x="949" y="179"/>
                  </a:lnTo>
                  <a:lnTo>
                    <a:pt x="915" y="187"/>
                  </a:lnTo>
                  <a:lnTo>
                    <a:pt x="901" y="190"/>
                  </a:lnTo>
                  <a:lnTo>
                    <a:pt x="884" y="590"/>
                  </a:lnTo>
                  <a:lnTo>
                    <a:pt x="970" y="578"/>
                  </a:lnTo>
                  <a:lnTo>
                    <a:pt x="975" y="246"/>
                  </a:lnTo>
                  <a:lnTo>
                    <a:pt x="993" y="244"/>
                  </a:lnTo>
                  <a:lnTo>
                    <a:pt x="1040" y="238"/>
                  </a:lnTo>
                  <a:lnTo>
                    <a:pt x="1110" y="233"/>
                  </a:lnTo>
                  <a:lnTo>
                    <a:pt x="1193" y="227"/>
                  </a:lnTo>
                  <a:lnTo>
                    <a:pt x="1280" y="226"/>
                  </a:lnTo>
                  <a:lnTo>
                    <a:pt x="1364" y="230"/>
                  </a:lnTo>
                  <a:lnTo>
                    <a:pt x="1437" y="241"/>
                  </a:lnTo>
                  <a:lnTo>
                    <a:pt x="1466" y="249"/>
                  </a:lnTo>
                  <a:lnTo>
                    <a:pt x="1480" y="255"/>
                  </a:lnTo>
                  <a:lnTo>
                    <a:pt x="1491" y="263"/>
                  </a:lnTo>
                  <a:lnTo>
                    <a:pt x="1499" y="268"/>
                  </a:lnTo>
                  <a:lnTo>
                    <a:pt x="1508" y="274"/>
                  </a:lnTo>
                  <a:lnTo>
                    <a:pt x="1518" y="281"/>
                  </a:lnTo>
                  <a:lnTo>
                    <a:pt x="1526" y="286"/>
                  </a:lnTo>
                  <a:lnTo>
                    <a:pt x="1554" y="308"/>
                  </a:lnTo>
                  <a:lnTo>
                    <a:pt x="1575" y="330"/>
                  </a:lnTo>
                  <a:lnTo>
                    <a:pt x="1588" y="350"/>
                  </a:lnTo>
                  <a:lnTo>
                    <a:pt x="1604" y="391"/>
                  </a:lnTo>
                  <a:lnTo>
                    <a:pt x="1606" y="439"/>
                  </a:lnTo>
                  <a:lnTo>
                    <a:pt x="1599" y="534"/>
                  </a:lnTo>
                  <a:lnTo>
                    <a:pt x="1594" y="577"/>
                  </a:lnTo>
                  <a:lnTo>
                    <a:pt x="1780" y="629"/>
                  </a:lnTo>
                  <a:lnTo>
                    <a:pt x="1788" y="491"/>
                  </a:lnTo>
                  <a:lnTo>
                    <a:pt x="1787" y="377"/>
                  </a:lnTo>
                  <a:lnTo>
                    <a:pt x="1781" y="325"/>
                  </a:lnTo>
                  <a:lnTo>
                    <a:pt x="1772" y="283"/>
                  </a:lnTo>
                  <a:lnTo>
                    <a:pt x="1765" y="266"/>
                  </a:lnTo>
                  <a:lnTo>
                    <a:pt x="1757" y="248"/>
                  </a:lnTo>
                  <a:lnTo>
                    <a:pt x="1746" y="231"/>
                  </a:lnTo>
                  <a:lnTo>
                    <a:pt x="1733" y="213"/>
                  </a:lnTo>
                  <a:lnTo>
                    <a:pt x="1719" y="197"/>
                  </a:lnTo>
                  <a:lnTo>
                    <a:pt x="1704" y="182"/>
                  </a:lnTo>
                  <a:lnTo>
                    <a:pt x="1689" y="167"/>
                  </a:lnTo>
                  <a:lnTo>
                    <a:pt x="1671" y="153"/>
                  </a:lnTo>
                  <a:lnTo>
                    <a:pt x="1655" y="139"/>
                  </a:lnTo>
                  <a:lnTo>
                    <a:pt x="1646" y="133"/>
                  </a:lnTo>
                  <a:lnTo>
                    <a:pt x="1637" y="125"/>
                  </a:lnTo>
                  <a:lnTo>
                    <a:pt x="1628" y="120"/>
                  </a:lnTo>
                  <a:lnTo>
                    <a:pt x="1620" y="114"/>
                  </a:lnTo>
                  <a:lnTo>
                    <a:pt x="1610" y="110"/>
                  </a:lnTo>
                  <a:lnTo>
                    <a:pt x="1601" y="103"/>
                  </a:lnTo>
                  <a:lnTo>
                    <a:pt x="1594" y="99"/>
                  </a:lnTo>
                  <a:lnTo>
                    <a:pt x="1584" y="95"/>
                  </a:lnTo>
                  <a:lnTo>
                    <a:pt x="1576" y="89"/>
                  </a:lnTo>
                  <a:lnTo>
                    <a:pt x="1568" y="87"/>
                  </a:lnTo>
                  <a:lnTo>
                    <a:pt x="1553" y="80"/>
                  </a:lnTo>
                  <a:lnTo>
                    <a:pt x="1536" y="73"/>
                  </a:lnTo>
                  <a:lnTo>
                    <a:pt x="1517" y="67"/>
                  </a:lnTo>
                  <a:lnTo>
                    <a:pt x="1489" y="62"/>
                  </a:lnTo>
                  <a:lnTo>
                    <a:pt x="1452" y="56"/>
                  </a:lnTo>
                  <a:lnTo>
                    <a:pt x="1411" y="50"/>
                  </a:lnTo>
                  <a:lnTo>
                    <a:pt x="1362" y="43"/>
                  </a:lnTo>
                  <a:lnTo>
                    <a:pt x="1310" y="37"/>
                  </a:lnTo>
                  <a:lnTo>
                    <a:pt x="1255" y="32"/>
                  </a:lnTo>
                  <a:lnTo>
                    <a:pt x="1196" y="25"/>
                  </a:lnTo>
                  <a:lnTo>
                    <a:pt x="1136" y="19"/>
                  </a:lnTo>
                  <a:lnTo>
                    <a:pt x="1077" y="14"/>
                  </a:lnTo>
                  <a:lnTo>
                    <a:pt x="1019" y="10"/>
                  </a:lnTo>
                  <a:lnTo>
                    <a:pt x="961" y="6"/>
                  </a:lnTo>
                  <a:lnTo>
                    <a:pt x="858" y="1"/>
                  </a:lnTo>
                  <a:lnTo>
                    <a:pt x="775" y="0"/>
                  </a:lnTo>
                  <a:lnTo>
                    <a:pt x="621" y="6"/>
                  </a:lnTo>
                  <a:lnTo>
                    <a:pt x="456" y="17"/>
                  </a:lnTo>
                  <a:lnTo>
                    <a:pt x="377" y="22"/>
                  </a:lnTo>
                  <a:lnTo>
                    <a:pt x="308" y="29"/>
                  </a:lnTo>
                  <a:lnTo>
                    <a:pt x="250" y="37"/>
                  </a:lnTo>
                  <a:lnTo>
                    <a:pt x="208" y="47"/>
                  </a:lnTo>
                  <a:lnTo>
                    <a:pt x="193" y="51"/>
                  </a:lnTo>
                  <a:lnTo>
                    <a:pt x="177" y="58"/>
                  </a:lnTo>
                  <a:lnTo>
                    <a:pt x="164" y="65"/>
                  </a:lnTo>
                  <a:lnTo>
                    <a:pt x="150" y="73"/>
                  </a:lnTo>
                  <a:lnTo>
                    <a:pt x="126" y="91"/>
                  </a:lnTo>
                  <a:lnTo>
                    <a:pt x="108" y="110"/>
                  </a:lnTo>
                  <a:lnTo>
                    <a:pt x="93" y="125"/>
                  </a:lnTo>
                  <a:lnTo>
                    <a:pt x="84" y="140"/>
                  </a:lnTo>
                  <a:lnTo>
                    <a:pt x="75" y="154"/>
                  </a:lnTo>
                  <a:lnTo>
                    <a:pt x="0" y="416"/>
                  </a:lnTo>
                  <a:lnTo>
                    <a:pt x="31" y="407"/>
                  </a:lnTo>
                  <a:close/>
                </a:path>
              </a:pathLst>
            </a:custGeom>
            <a:solidFill>
              <a:schemeClr val="bg2"/>
            </a:solidFill>
            <a:ln w="9525">
              <a:solidFill>
                <a:schemeClr val="tx1"/>
              </a:solidFill>
              <a:round/>
              <a:headEnd/>
              <a:tailEnd/>
            </a:ln>
          </p:spPr>
          <p:txBody>
            <a:bodyPr/>
            <a:lstStyle/>
            <a:p>
              <a:endParaRPr lang="ru-RU"/>
            </a:p>
          </p:txBody>
        </p:sp>
        <p:sp>
          <p:nvSpPr>
            <p:cNvPr id="104498" name="Freeform 13"/>
            <p:cNvSpPr>
              <a:spLocks/>
            </p:cNvSpPr>
            <p:nvPr/>
          </p:nvSpPr>
          <p:spPr bwMode="auto">
            <a:xfrm>
              <a:off x="2029" y="2790"/>
              <a:ext cx="33" cy="137"/>
            </a:xfrm>
            <a:custGeom>
              <a:avLst/>
              <a:gdLst>
                <a:gd name="T0" fmla="*/ 0 w 99"/>
                <a:gd name="T1" fmla="*/ 0 h 410"/>
                <a:gd name="T2" fmla="*/ 0 w 99"/>
                <a:gd name="T3" fmla="*/ 0 h 410"/>
                <a:gd name="T4" fmla="*/ 0 w 99"/>
                <a:gd name="T5" fmla="*/ 0 h 410"/>
                <a:gd name="T6" fmla="*/ 0 w 99"/>
                <a:gd name="T7" fmla="*/ 0 h 410"/>
                <a:gd name="T8" fmla="*/ 0 w 99"/>
                <a:gd name="T9" fmla="*/ 0 h 410"/>
                <a:gd name="T10" fmla="*/ 0 w 99"/>
                <a:gd name="T11" fmla="*/ 0 h 410"/>
                <a:gd name="T12" fmla="*/ 0 60000 65536"/>
                <a:gd name="T13" fmla="*/ 0 60000 65536"/>
                <a:gd name="T14" fmla="*/ 0 60000 65536"/>
                <a:gd name="T15" fmla="*/ 0 60000 65536"/>
                <a:gd name="T16" fmla="*/ 0 60000 65536"/>
                <a:gd name="T17" fmla="*/ 0 60000 65536"/>
                <a:gd name="T18" fmla="*/ 0 w 99"/>
                <a:gd name="T19" fmla="*/ 0 h 410"/>
                <a:gd name="T20" fmla="*/ 99 w 99"/>
                <a:gd name="T21" fmla="*/ 410 h 410"/>
              </a:gdLst>
              <a:ahLst/>
              <a:cxnLst>
                <a:cxn ang="T12">
                  <a:pos x="T0" y="T1"/>
                </a:cxn>
                <a:cxn ang="T13">
                  <a:pos x="T2" y="T3"/>
                </a:cxn>
                <a:cxn ang="T14">
                  <a:pos x="T4" y="T5"/>
                </a:cxn>
                <a:cxn ang="T15">
                  <a:pos x="T6" y="T7"/>
                </a:cxn>
                <a:cxn ang="T16">
                  <a:pos x="T8" y="T9"/>
                </a:cxn>
                <a:cxn ang="T17">
                  <a:pos x="T10" y="T11"/>
                </a:cxn>
              </a:cxnLst>
              <a:rect l="T18" t="T19" r="T20" b="T21"/>
              <a:pathLst>
                <a:path w="99" h="410">
                  <a:moveTo>
                    <a:pt x="0" y="7"/>
                  </a:moveTo>
                  <a:lnTo>
                    <a:pt x="34" y="406"/>
                  </a:lnTo>
                  <a:lnTo>
                    <a:pt x="99" y="410"/>
                  </a:lnTo>
                  <a:lnTo>
                    <a:pt x="75" y="0"/>
                  </a:lnTo>
                  <a:lnTo>
                    <a:pt x="0" y="7"/>
                  </a:lnTo>
                  <a:close/>
                </a:path>
              </a:pathLst>
            </a:custGeom>
            <a:solidFill>
              <a:schemeClr val="bg2"/>
            </a:solidFill>
            <a:ln w="9525">
              <a:solidFill>
                <a:schemeClr val="tx1"/>
              </a:solidFill>
              <a:round/>
              <a:headEnd/>
              <a:tailEnd/>
            </a:ln>
          </p:spPr>
          <p:txBody>
            <a:bodyPr/>
            <a:lstStyle/>
            <a:p>
              <a:endParaRPr lang="ru-RU"/>
            </a:p>
          </p:txBody>
        </p:sp>
        <p:sp>
          <p:nvSpPr>
            <p:cNvPr id="104499" name="Freeform 14"/>
            <p:cNvSpPr>
              <a:spLocks/>
            </p:cNvSpPr>
            <p:nvPr/>
          </p:nvSpPr>
          <p:spPr bwMode="auto">
            <a:xfrm>
              <a:off x="2117" y="2979"/>
              <a:ext cx="235" cy="157"/>
            </a:xfrm>
            <a:custGeom>
              <a:avLst/>
              <a:gdLst>
                <a:gd name="T0" fmla="*/ 0 w 707"/>
                <a:gd name="T1" fmla="*/ 0 h 472"/>
                <a:gd name="T2" fmla="*/ 0 w 707"/>
                <a:gd name="T3" fmla="*/ 0 h 472"/>
                <a:gd name="T4" fmla="*/ 0 w 707"/>
                <a:gd name="T5" fmla="*/ 0 h 472"/>
                <a:gd name="T6" fmla="*/ 0 w 707"/>
                <a:gd name="T7" fmla="*/ 0 h 472"/>
                <a:gd name="T8" fmla="*/ 0 w 707"/>
                <a:gd name="T9" fmla="*/ 0 h 472"/>
                <a:gd name="T10" fmla="*/ 0 w 707"/>
                <a:gd name="T11" fmla="*/ 0 h 472"/>
                <a:gd name="T12" fmla="*/ 0 w 707"/>
                <a:gd name="T13" fmla="*/ 0 h 472"/>
                <a:gd name="T14" fmla="*/ 0 w 707"/>
                <a:gd name="T15" fmla="*/ 0 h 472"/>
                <a:gd name="T16" fmla="*/ 0 w 707"/>
                <a:gd name="T17" fmla="*/ 0 h 472"/>
                <a:gd name="T18" fmla="*/ 0 w 707"/>
                <a:gd name="T19" fmla="*/ 0 h 472"/>
                <a:gd name="T20" fmla="*/ 0 w 707"/>
                <a:gd name="T21" fmla="*/ 0 h 472"/>
                <a:gd name="T22" fmla="*/ 0 w 707"/>
                <a:gd name="T23" fmla="*/ 0 h 472"/>
                <a:gd name="T24" fmla="*/ 0 w 707"/>
                <a:gd name="T25" fmla="*/ 0 h 472"/>
                <a:gd name="T26" fmla="*/ 0 w 707"/>
                <a:gd name="T27" fmla="*/ 0 h 472"/>
                <a:gd name="T28" fmla="*/ 0 w 707"/>
                <a:gd name="T29" fmla="*/ 0 h 472"/>
                <a:gd name="T30" fmla="*/ 0 w 707"/>
                <a:gd name="T31" fmla="*/ 0 h 472"/>
                <a:gd name="T32" fmla="*/ 0 w 707"/>
                <a:gd name="T33" fmla="*/ 0 h 472"/>
                <a:gd name="T34" fmla="*/ 0 w 707"/>
                <a:gd name="T35" fmla="*/ 0 h 472"/>
                <a:gd name="T36" fmla="*/ 0 w 707"/>
                <a:gd name="T37" fmla="*/ 0 h 472"/>
                <a:gd name="T38" fmla="*/ 0 w 707"/>
                <a:gd name="T39" fmla="*/ 0 h 472"/>
                <a:gd name="T40" fmla="*/ 0 w 707"/>
                <a:gd name="T41" fmla="*/ 0 h 472"/>
                <a:gd name="T42" fmla="*/ 0 w 707"/>
                <a:gd name="T43" fmla="*/ 0 h 472"/>
                <a:gd name="T44" fmla="*/ 0 w 707"/>
                <a:gd name="T45" fmla="*/ 0 h 472"/>
                <a:gd name="T46" fmla="*/ 0 w 707"/>
                <a:gd name="T47" fmla="*/ 0 h 472"/>
                <a:gd name="T48" fmla="*/ 0 w 707"/>
                <a:gd name="T49" fmla="*/ 0 h 472"/>
                <a:gd name="T50" fmla="*/ 0 w 707"/>
                <a:gd name="T51" fmla="*/ 0 h 472"/>
                <a:gd name="T52" fmla="*/ 0 w 707"/>
                <a:gd name="T53" fmla="*/ 0 h 472"/>
                <a:gd name="T54" fmla="*/ 0 w 707"/>
                <a:gd name="T55" fmla="*/ 0 h 472"/>
                <a:gd name="T56" fmla="*/ 0 w 707"/>
                <a:gd name="T57" fmla="*/ 0 h 472"/>
                <a:gd name="T58" fmla="*/ 0 w 707"/>
                <a:gd name="T59" fmla="*/ 0 h 472"/>
                <a:gd name="T60" fmla="*/ 0 w 707"/>
                <a:gd name="T61" fmla="*/ 0 h 472"/>
                <a:gd name="T62" fmla="*/ 0 w 707"/>
                <a:gd name="T63" fmla="*/ 0 h 472"/>
                <a:gd name="T64" fmla="*/ 0 w 707"/>
                <a:gd name="T65" fmla="*/ 0 h 472"/>
                <a:gd name="T66" fmla="*/ 0 w 707"/>
                <a:gd name="T67" fmla="*/ 0 h 472"/>
                <a:gd name="T68" fmla="*/ 0 w 707"/>
                <a:gd name="T69" fmla="*/ 0 h 472"/>
                <a:gd name="T70" fmla="*/ 0 w 707"/>
                <a:gd name="T71" fmla="*/ 0 h 472"/>
                <a:gd name="T72" fmla="*/ 0 w 707"/>
                <a:gd name="T73" fmla="*/ 0 h 472"/>
                <a:gd name="T74" fmla="*/ 0 w 707"/>
                <a:gd name="T75" fmla="*/ 0 h 472"/>
                <a:gd name="T76" fmla="*/ 0 w 707"/>
                <a:gd name="T77" fmla="*/ 0 h 4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07"/>
                <a:gd name="T118" fmla="*/ 0 h 472"/>
                <a:gd name="T119" fmla="*/ 707 w 707"/>
                <a:gd name="T120" fmla="*/ 472 h 4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07" h="472">
                  <a:moveTo>
                    <a:pt x="30" y="424"/>
                  </a:moveTo>
                  <a:lnTo>
                    <a:pt x="31" y="373"/>
                  </a:lnTo>
                  <a:lnTo>
                    <a:pt x="34" y="321"/>
                  </a:lnTo>
                  <a:lnTo>
                    <a:pt x="41" y="260"/>
                  </a:lnTo>
                  <a:lnTo>
                    <a:pt x="47" y="227"/>
                  </a:lnTo>
                  <a:lnTo>
                    <a:pt x="54" y="193"/>
                  </a:lnTo>
                  <a:lnTo>
                    <a:pt x="60" y="161"/>
                  </a:lnTo>
                  <a:lnTo>
                    <a:pt x="71" y="131"/>
                  </a:lnTo>
                  <a:lnTo>
                    <a:pt x="77" y="118"/>
                  </a:lnTo>
                  <a:lnTo>
                    <a:pt x="84" y="105"/>
                  </a:lnTo>
                  <a:lnTo>
                    <a:pt x="91" y="92"/>
                  </a:lnTo>
                  <a:lnTo>
                    <a:pt x="98" y="80"/>
                  </a:lnTo>
                  <a:lnTo>
                    <a:pt x="114" y="61"/>
                  </a:lnTo>
                  <a:lnTo>
                    <a:pt x="133" y="47"/>
                  </a:lnTo>
                  <a:lnTo>
                    <a:pt x="143" y="40"/>
                  </a:lnTo>
                  <a:lnTo>
                    <a:pt x="154" y="34"/>
                  </a:lnTo>
                  <a:lnTo>
                    <a:pt x="165" y="30"/>
                  </a:lnTo>
                  <a:lnTo>
                    <a:pt x="175" y="25"/>
                  </a:lnTo>
                  <a:lnTo>
                    <a:pt x="187" y="22"/>
                  </a:lnTo>
                  <a:lnTo>
                    <a:pt x="197" y="16"/>
                  </a:lnTo>
                  <a:lnTo>
                    <a:pt x="220" y="11"/>
                  </a:lnTo>
                  <a:lnTo>
                    <a:pt x="242" y="7"/>
                  </a:lnTo>
                  <a:lnTo>
                    <a:pt x="266" y="3"/>
                  </a:lnTo>
                  <a:lnTo>
                    <a:pt x="311" y="0"/>
                  </a:lnTo>
                  <a:lnTo>
                    <a:pt x="357" y="7"/>
                  </a:lnTo>
                  <a:lnTo>
                    <a:pt x="398" y="18"/>
                  </a:lnTo>
                  <a:lnTo>
                    <a:pt x="419" y="26"/>
                  </a:lnTo>
                  <a:lnTo>
                    <a:pt x="427" y="32"/>
                  </a:lnTo>
                  <a:lnTo>
                    <a:pt x="437" y="37"/>
                  </a:lnTo>
                  <a:lnTo>
                    <a:pt x="470" y="63"/>
                  </a:lnTo>
                  <a:lnTo>
                    <a:pt x="485" y="78"/>
                  </a:lnTo>
                  <a:lnTo>
                    <a:pt x="500" y="95"/>
                  </a:lnTo>
                  <a:lnTo>
                    <a:pt x="515" y="114"/>
                  </a:lnTo>
                  <a:lnTo>
                    <a:pt x="530" y="131"/>
                  </a:lnTo>
                  <a:lnTo>
                    <a:pt x="545" y="150"/>
                  </a:lnTo>
                  <a:lnTo>
                    <a:pt x="561" y="168"/>
                  </a:lnTo>
                  <a:lnTo>
                    <a:pt x="573" y="186"/>
                  </a:lnTo>
                  <a:lnTo>
                    <a:pt x="585" y="204"/>
                  </a:lnTo>
                  <a:lnTo>
                    <a:pt x="596" y="220"/>
                  </a:lnTo>
                  <a:lnTo>
                    <a:pt x="607" y="235"/>
                  </a:lnTo>
                  <a:lnTo>
                    <a:pt x="625" y="260"/>
                  </a:lnTo>
                  <a:lnTo>
                    <a:pt x="641" y="283"/>
                  </a:lnTo>
                  <a:lnTo>
                    <a:pt x="704" y="305"/>
                  </a:lnTo>
                  <a:lnTo>
                    <a:pt x="707" y="377"/>
                  </a:lnTo>
                  <a:lnTo>
                    <a:pt x="479" y="439"/>
                  </a:lnTo>
                  <a:lnTo>
                    <a:pt x="475" y="400"/>
                  </a:lnTo>
                  <a:lnTo>
                    <a:pt x="470" y="363"/>
                  </a:lnTo>
                  <a:lnTo>
                    <a:pt x="459" y="316"/>
                  </a:lnTo>
                  <a:lnTo>
                    <a:pt x="452" y="293"/>
                  </a:lnTo>
                  <a:lnTo>
                    <a:pt x="443" y="270"/>
                  </a:lnTo>
                  <a:lnTo>
                    <a:pt x="434" y="248"/>
                  </a:lnTo>
                  <a:lnTo>
                    <a:pt x="423" y="227"/>
                  </a:lnTo>
                  <a:lnTo>
                    <a:pt x="409" y="208"/>
                  </a:lnTo>
                  <a:lnTo>
                    <a:pt x="393" y="193"/>
                  </a:lnTo>
                  <a:lnTo>
                    <a:pt x="384" y="187"/>
                  </a:lnTo>
                  <a:lnTo>
                    <a:pt x="376" y="182"/>
                  </a:lnTo>
                  <a:lnTo>
                    <a:pt x="366" y="176"/>
                  </a:lnTo>
                  <a:lnTo>
                    <a:pt x="357" y="173"/>
                  </a:lnTo>
                  <a:lnTo>
                    <a:pt x="337" y="171"/>
                  </a:lnTo>
                  <a:lnTo>
                    <a:pt x="317" y="169"/>
                  </a:lnTo>
                  <a:lnTo>
                    <a:pt x="278" y="177"/>
                  </a:lnTo>
                  <a:lnTo>
                    <a:pt x="260" y="186"/>
                  </a:lnTo>
                  <a:lnTo>
                    <a:pt x="252" y="191"/>
                  </a:lnTo>
                  <a:lnTo>
                    <a:pt x="242" y="197"/>
                  </a:lnTo>
                  <a:lnTo>
                    <a:pt x="235" y="201"/>
                  </a:lnTo>
                  <a:lnTo>
                    <a:pt x="227" y="206"/>
                  </a:lnTo>
                  <a:lnTo>
                    <a:pt x="212" y="220"/>
                  </a:lnTo>
                  <a:lnTo>
                    <a:pt x="184" y="248"/>
                  </a:lnTo>
                  <a:lnTo>
                    <a:pt x="172" y="263"/>
                  </a:lnTo>
                  <a:lnTo>
                    <a:pt x="162" y="277"/>
                  </a:lnTo>
                  <a:lnTo>
                    <a:pt x="146" y="304"/>
                  </a:lnTo>
                  <a:lnTo>
                    <a:pt x="136" y="327"/>
                  </a:lnTo>
                  <a:lnTo>
                    <a:pt x="129" y="370"/>
                  </a:lnTo>
                  <a:lnTo>
                    <a:pt x="128" y="418"/>
                  </a:lnTo>
                  <a:lnTo>
                    <a:pt x="128" y="472"/>
                  </a:lnTo>
                  <a:lnTo>
                    <a:pt x="0" y="464"/>
                  </a:lnTo>
                  <a:lnTo>
                    <a:pt x="30" y="424"/>
                  </a:lnTo>
                  <a:close/>
                </a:path>
              </a:pathLst>
            </a:custGeom>
            <a:solidFill>
              <a:schemeClr val="bg2"/>
            </a:solidFill>
            <a:ln w="9525">
              <a:solidFill>
                <a:schemeClr val="tx1"/>
              </a:solidFill>
              <a:round/>
              <a:headEnd/>
              <a:tailEnd/>
            </a:ln>
          </p:spPr>
          <p:txBody>
            <a:bodyPr/>
            <a:lstStyle/>
            <a:p>
              <a:endParaRPr lang="ru-RU"/>
            </a:p>
          </p:txBody>
        </p:sp>
        <p:sp>
          <p:nvSpPr>
            <p:cNvPr id="104500" name="Freeform 15"/>
            <p:cNvSpPr>
              <a:spLocks/>
            </p:cNvSpPr>
            <p:nvPr/>
          </p:nvSpPr>
          <p:spPr bwMode="auto">
            <a:xfrm>
              <a:off x="2194" y="2941"/>
              <a:ext cx="206" cy="160"/>
            </a:xfrm>
            <a:custGeom>
              <a:avLst/>
              <a:gdLst>
                <a:gd name="T0" fmla="*/ 0 w 617"/>
                <a:gd name="T1" fmla="*/ 0 h 480"/>
                <a:gd name="T2" fmla="*/ 0 w 617"/>
                <a:gd name="T3" fmla="*/ 0 h 480"/>
                <a:gd name="T4" fmla="*/ 0 w 617"/>
                <a:gd name="T5" fmla="*/ 0 h 480"/>
                <a:gd name="T6" fmla="*/ 0 w 617"/>
                <a:gd name="T7" fmla="*/ 0 h 480"/>
                <a:gd name="T8" fmla="*/ 0 w 617"/>
                <a:gd name="T9" fmla="*/ 0 h 480"/>
                <a:gd name="T10" fmla="*/ 0 w 617"/>
                <a:gd name="T11" fmla="*/ 0 h 480"/>
                <a:gd name="T12" fmla="*/ 0 w 617"/>
                <a:gd name="T13" fmla="*/ 0 h 480"/>
                <a:gd name="T14" fmla="*/ 0 w 617"/>
                <a:gd name="T15" fmla="*/ 0 h 480"/>
                <a:gd name="T16" fmla="*/ 0 w 617"/>
                <a:gd name="T17" fmla="*/ 0 h 480"/>
                <a:gd name="T18" fmla="*/ 0 w 617"/>
                <a:gd name="T19" fmla="*/ 0 h 480"/>
                <a:gd name="T20" fmla="*/ 0 w 617"/>
                <a:gd name="T21" fmla="*/ 0 h 480"/>
                <a:gd name="T22" fmla="*/ 0 w 617"/>
                <a:gd name="T23" fmla="*/ 0 h 480"/>
                <a:gd name="T24" fmla="*/ 0 w 617"/>
                <a:gd name="T25" fmla="*/ 0 h 480"/>
                <a:gd name="T26" fmla="*/ 0 w 617"/>
                <a:gd name="T27" fmla="*/ 0 h 480"/>
                <a:gd name="T28" fmla="*/ 0 w 617"/>
                <a:gd name="T29" fmla="*/ 0 h 480"/>
                <a:gd name="T30" fmla="*/ 0 w 617"/>
                <a:gd name="T31" fmla="*/ 0 h 480"/>
                <a:gd name="T32" fmla="*/ 0 w 617"/>
                <a:gd name="T33" fmla="*/ 0 h 480"/>
                <a:gd name="T34" fmla="*/ 0 w 617"/>
                <a:gd name="T35" fmla="*/ 0 h 480"/>
                <a:gd name="T36" fmla="*/ 0 w 617"/>
                <a:gd name="T37" fmla="*/ 0 h 480"/>
                <a:gd name="T38" fmla="*/ 0 w 617"/>
                <a:gd name="T39" fmla="*/ 0 h 480"/>
                <a:gd name="T40" fmla="*/ 0 w 617"/>
                <a:gd name="T41" fmla="*/ 0 h 480"/>
                <a:gd name="T42" fmla="*/ 0 w 617"/>
                <a:gd name="T43" fmla="*/ 0 h 480"/>
                <a:gd name="T44" fmla="*/ 0 w 617"/>
                <a:gd name="T45" fmla="*/ 0 h 480"/>
                <a:gd name="T46" fmla="*/ 0 w 617"/>
                <a:gd name="T47" fmla="*/ 0 h 480"/>
                <a:gd name="T48" fmla="*/ 0 w 617"/>
                <a:gd name="T49" fmla="*/ 0 h 480"/>
                <a:gd name="T50" fmla="*/ 0 w 617"/>
                <a:gd name="T51" fmla="*/ 0 h 480"/>
                <a:gd name="T52" fmla="*/ 0 w 617"/>
                <a:gd name="T53" fmla="*/ 0 h 480"/>
                <a:gd name="T54" fmla="*/ 0 w 617"/>
                <a:gd name="T55" fmla="*/ 0 h 480"/>
                <a:gd name="T56" fmla="*/ 0 w 617"/>
                <a:gd name="T57" fmla="*/ 0 h 480"/>
                <a:gd name="T58" fmla="*/ 0 w 617"/>
                <a:gd name="T59" fmla="*/ 0 h 480"/>
                <a:gd name="T60" fmla="*/ 0 w 617"/>
                <a:gd name="T61" fmla="*/ 0 h 480"/>
                <a:gd name="T62" fmla="*/ 0 w 617"/>
                <a:gd name="T63" fmla="*/ 0 h 480"/>
                <a:gd name="T64" fmla="*/ 0 w 617"/>
                <a:gd name="T65" fmla="*/ 0 h 480"/>
                <a:gd name="T66" fmla="*/ 0 w 617"/>
                <a:gd name="T67" fmla="*/ 0 h 480"/>
                <a:gd name="T68" fmla="*/ 0 w 617"/>
                <a:gd name="T69" fmla="*/ 0 h 480"/>
                <a:gd name="T70" fmla="*/ 0 w 617"/>
                <a:gd name="T71" fmla="*/ 0 h 480"/>
                <a:gd name="T72" fmla="*/ 0 w 617"/>
                <a:gd name="T73" fmla="*/ 0 h 480"/>
                <a:gd name="T74" fmla="*/ 0 w 617"/>
                <a:gd name="T75" fmla="*/ 0 h 480"/>
                <a:gd name="T76" fmla="*/ 0 w 617"/>
                <a:gd name="T77" fmla="*/ 0 h 480"/>
                <a:gd name="T78" fmla="*/ 0 w 617"/>
                <a:gd name="T79" fmla="*/ 0 h 480"/>
                <a:gd name="T80" fmla="*/ 0 w 617"/>
                <a:gd name="T81" fmla="*/ 0 h 480"/>
                <a:gd name="T82" fmla="*/ 0 w 617"/>
                <a:gd name="T83" fmla="*/ 0 h 480"/>
                <a:gd name="T84" fmla="*/ 0 w 617"/>
                <a:gd name="T85" fmla="*/ 0 h 480"/>
                <a:gd name="T86" fmla="*/ 0 w 617"/>
                <a:gd name="T87" fmla="*/ 0 h 480"/>
                <a:gd name="T88" fmla="*/ 0 w 617"/>
                <a:gd name="T89" fmla="*/ 0 h 480"/>
                <a:gd name="T90" fmla="*/ 0 w 617"/>
                <a:gd name="T91" fmla="*/ 0 h 480"/>
                <a:gd name="T92" fmla="*/ 0 w 617"/>
                <a:gd name="T93" fmla="*/ 0 h 480"/>
                <a:gd name="T94" fmla="*/ 0 w 617"/>
                <a:gd name="T95" fmla="*/ 0 h 4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17"/>
                <a:gd name="T145" fmla="*/ 0 h 480"/>
                <a:gd name="T146" fmla="*/ 617 w 617"/>
                <a:gd name="T147" fmla="*/ 480 h 4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17" h="480">
                  <a:moveTo>
                    <a:pt x="86" y="0"/>
                  </a:moveTo>
                  <a:lnTo>
                    <a:pt x="110" y="8"/>
                  </a:lnTo>
                  <a:lnTo>
                    <a:pt x="121" y="15"/>
                  </a:lnTo>
                  <a:lnTo>
                    <a:pt x="135" y="20"/>
                  </a:lnTo>
                  <a:lnTo>
                    <a:pt x="150" y="27"/>
                  </a:lnTo>
                  <a:lnTo>
                    <a:pt x="165" y="36"/>
                  </a:lnTo>
                  <a:lnTo>
                    <a:pt x="173" y="40"/>
                  </a:lnTo>
                  <a:lnTo>
                    <a:pt x="183" y="45"/>
                  </a:lnTo>
                  <a:lnTo>
                    <a:pt x="193" y="49"/>
                  </a:lnTo>
                  <a:lnTo>
                    <a:pt x="201" y="55"/>
                  </a:lnTo>
                  <a:lnTo>
                    <a:pt x="210" y="60"/>
                  </a:lnTo>
                  <a:lnTo>
                    <a:pt x="219" y="67"/>
                  </a:lnTo>
                  <a:lnTo>
                    <a:pt x="228" y="73"/>
                  </a:lnTo>
                  <a:lnTo>
                    <a:pt x="238" y="80"/>
                  </a:lnTo>
                  <a:lnTo>
                    <a:pt x="248" y="86"/>
                  </a:lnTo>
                  <a:lnTo>
                    <a:pt x="256" y="93"/>
                  </a:lnTo>
                  <a:lnTo>
                    <a:pt x="275" y="110"/>
                  </a:lnTo>
                  <a:lnTo>
                    <a:pt x="293" y="126"/>
                  </a:lnTo>
                  <a:lnTo>
                    <a:pt x="310" y="144"/>
                  </a:lnTo>
                  <a:lnTo>
                    <a:pt x="326" y="161"/>
                  </a:lnTo>
                  <a:lnTo>
                    <a:pt x="340" y="179"/>
                  </a:lnTo>
                  <a:lnTo>
                    <a:pt x="354" y="194"/>
                  </a:lnTo>
                  <a:lnTo>
                    <a:pt x="368" y="209"/>
                  </a:lnTo>
                  <a:lnTo>
                    <a:pt x="377" y="223"/>
                  </a:lnTo>
                  <a:lnTo>
                    <a:pt x="388" y="235"/>
                  </a:lnTo>
                  <a:lnTo>
                    <a:pt x="405" y="257"/>
                  </a:lnTo>
                  <a:lnTo>
                    <a:pt x="417" y="275"/>
                  </a:lnTo>
                  <a:lnTo>
                    <a:pt x="425" y="286"/>
                  </a:lnTo>
                  <a:lnTo>
                    <a:pt x="432" y="297"/>
                  </a:lnTo>
                  <a:lnTo>
                    <a:pt x="450" y="293"/>
                  </a:lnTo>
                  <a:lnTo>
                    <a:pt x="496" y="290"/>
                  </a:lnTo>
                  <a:lnTo>
                    <a:pt x="547" y="301"/>
                  </a:lnTo>
                  <a:lnTo>
                    <a:pt x="591" y="336"/>
                  </a:lnTo>
                  <a:lnTo>
                    <a:pt x="605" y="359"/>
                  </a:lnTo>
                  <a:lnTo>
                    <a:pt x="613" y="380"/>
                  </a:lnTo>
                  <a:lnTo>
                    <a:pt x="617" y="417"/>
                  </a:lnTo>
                  <a:lnTo>
                    <a:pt x="614" y="432"/>
                  </a:lnTo>
                  <a:lnTo>
                    <a:pt x="607" y="444"/>
                  </a:lnTo>
                  <a:lnTo>
                    <a:pt x="596" y="455"/>
                  </a:lnTo>
                  <a:lnTo>
                    <a:pt x="591" y="459"/>
                  </a:lnTo>
                  <a:lnTo>
                    <a:pt x="583" y="463"/>
                  </a:lnTo>
                  <a:lnTo>
                    <a:pt x="565" y="468"/>
                  </a:lnTo>
                  <a:lnTo>
                    <a:pt x="545" y="473"/>
                  </a:lnTo>
                  <a:lnTo>
                    <a:pt x="505" y="477"/>
                  </a:lnTo>
                  <a:lnTo>
                    <a:pt x="461" y="480"/>
                  </a:lnTo>
                  <a:lnTo>
                    <a:pt x="461" y="455"/>
                  </a:lnTo>
                  <a:lnTo>
                    <a:pt x="475" y="458"/>
                  </a:lnTo>
                  <a:lnTo>
                    <a:pt x="507" y="461"/>
                  </a:lnTo>
                  <a:lnTo>
                    <a:pt x="541" y="457"/>
                  </a:lnTo>
                  <a:lnTo>
                    <a:pt x="563" y="435"/>
                  </a:lnTo>
                  <a:lnTo>
                    <a:pt x="565" y="403"/>
                  </a:lnTo>
                  <a:lnTo>
                    <a:pt x="561" y="386"/>
                  </a:lnTo>
                  <a:lnTo>
                    <a:pt x="551" y="371"/>
                  </a:lnTo>
                  <a:lnTo>
                    <a:pt x="541" y="359"/>
                  </a:lnTo>
                  <a:lnTo>
                    <a:pt x="534" y="352"/>
                  </a:lnTo>
                  <a:lnTo>
                    <a:pt x="527" y="349"/>
                  </a:lnTo>
                  <a:lnTo>
                    <a:pt x="511" y="344"/>
                  </a:lnTo>
                  <a:lnTo>
                    <a:pt x="494" y="344"/>
                  </a:lnTo>
                  <a:lnTo>
                    <a:pt x="463" y="353"/>
                  </a:lnTo>
                  <a:lnTo>
                    <a:pt x="449" y="362"/>
                  </a:lnTo>
                  <a:lnTo>
                    <a:pt x="435" y="370"/>
                  </a:lnTo>
                  <a:lnTo>
                    <a:pt x="413" y="389"/>
                  </a:lnTo>
                  <a:lnTo>
                    <a:pt x="410" y="378"/>
                  </a:lnTo>
                  <a:lnTo>
                    <a:pt x="399" y="345"/>
                  </a:lnTo>
                  <a:lnTo>
                    <a:pt x="390" y="323"/>
                  </a:lnTo>
                  <a:lnTo>
                    <a:pt x="384" y="311"/>
                  </a:lnTo>
                  <a:lnTo>
                    <a:pt x="376" y="297"/>
                  </a:lnTo>
                  <a:lnTo>
                    <a:pt x="368" y="283"/>
                  </a:lnTo>
                  <a:lnTo>
                    <a:pt x="359" y="268"/>
                  </a:lnTo>
                  <a:lnTo>
                    <a:pt x="348" y="252"/>
                  </a:lnTo>
                  <a:lnTo>
                    <a:pt x="337" y="236"/>
                  </a:lnTo>
                  <a:lnTo>
                    <a:pt x="325" y="221"/>
                  </a:lnTo>
                  <a:lnTo>
                    <a:pt x="312" y="206"/>
                  </a:lnTo>
                  <a:lnTo>
                    <a:pt x="300" y="191"/>
                  </a:lnTo>
                  <a:lnTo>
                    <a:pt x="289" y="176"/>
                  </a:lnTo>
                  <a:lnTo>
                    <a:pt x="277" y="162"/>
                  </a:lnTo>
                  <a:lnTo>
                    <a:pt x="266" y="148"/>
                  </a:lnTo>
                  <a:lnTo>
                    <a:pt x="242" y="125"/>
                  </a:lnTo>
                  <a:lnTo>
                    <a:pt x="220" y="103"/>
                  </a:lnTo>
                  <a:lnTo>
                    <a:pt x="198" y="85"/>
                  </a:lnTo>
                  <a:lnTo>
                    <a:pt x="187" y="77"/>
                  </a:lnTo>
                  <a:lnTo>
                    <a:pt x="176" y="70"/>
                  </a:lnTo>
                  <a:lnTo>
                    <a:pt x="165" y="63"/>
                  </a:lnTo>
                  <a:lnTo>
                    <a:pt x="154" y="59"/>
                  </a:lnTo>
                  <a:lnTo>
                    <a:pt x="143" y="53"/>
                  </a:lnTo>
                  <a:lnTo>
                    <a:pt x="132" y="49"/>
                  </a:lnTo>
                  <a:lnTo>
                    <a:pt x="118" y="45"/>
                  </a:lnTo>
                  <a:lnTo>
                    <a:pt x="106" y="40"/>
                  </a:lnTo>
                  <a:lnTo>
                    <a:pt x="92" y="36"/>
                  </a:lnTo>
                  <a:lnTo>
                    <a:pt x="80" y="31"/>
                  </a:lnTo>
                  <a:lnTo>
                    <a:pt x="55" y="23"/>
                  </a:lnTo>
                  <a:lnTo>
                    <a:pt x="33" y="18"/>
                  </a:lnTo>
                  <a:lnTo>
                    <a:pt x="16" y="14"/>
                  </a:lnTo>
                  <a:lnTo>
                    <a:pt x="0" y="9"/>
                  </a:lnTo>
                  <a:lnTo>
                    <a:pt x="86" y="0"/>
                  </a:lnTo>
                  <a:close/>
                </a:path>
              </a:pathLst>
            </a:custGeom>
            <a:solidFill>
              <a:schemeClr val="bg2"/>
            </a:solidFill>
            <a:ln w="9525">
              <a:solidFill>
                <a:schemeClr val="tx1"/>
              </a:solidFill>
              <a:round/>
              <a:headEnd/>
              <a:tailEnd/>
            </a:ln>
          </p:spPr>
          <p:txBody>
            <a:bodyPr/>
            <a:lstStyle/>
            <a:p>
              <a:endParaRPr lang="ru-RU"/>
            </a:p>
          </p:txBody>
        </p:sp>
        <p:sp>
          <p:nvSpPr>
            <p:cNvPr id="104501" name="Freeform 16"/>
            <p:cNvSpPr>
              <a:spLocks/>
            </p:cNvSpPr>
            <p:nvPr/>
          </p:nvSpPr>
          <p:spPr bwMode="auto">
            <a:xfrm>
              <a:off x="2130" y="3075"/>
              <a:ext cx="232" cy="132"/>
            </a:xfrm>
            <a:custGeom>
              <a:avLst/>
              <a:gdLst>
                <a:gd name="T0" fmla="*/ 0 w 696"/>
                <a:gd name="T1" fmla="*/ 0 h 395"/>
                <a:gd name="T2" fmla="*/ 0 w 696"/>
                <a:gd name="T3" fmla="*/ 0 h 395"/>
                <a:gd name="T4" fmla="*/ 0 w 696"/>
                <a:gd name="T5" fmla="*/ 0 h 395"/>
                <a:gd name="T6" fmla="*/ 0 w 696"/>
                <a:gd name="T7" fmla="*/ 0 h 395"/>
                <a:gd name="T8" fmla="*/ 0 w 696"/>
                <a:gd name="T9" fmla="*/ 0 h 395"/>
                <a:gd name="T10" fmla="*/ 0 w 696"/>
                <a:gd name="T11" fmla="*/ 0 h 395"/>
                <a:gd name="T12" fmla="*/ 0 w 696"/>
                <a:gd name="T13" fmla="*/ 0 h 395"/>
                <a:gd name="T14" fmla="*/ 0 w 696"/>
                <a:gd name="T15" fmla="*/ 0 h 395"/>
                <a:gd name="T16" fmla="*/ 0 w 696"/>
                <a:gd name="T17" fmla="*/ 0 h 395"/>
                <a:gd name="T18" fmla="*/ 0 w 696"/>
                <a:gd name="T19" fmla="*/ 0 h 395"/>
                <a:gd name="T20" fmla="*/ 0 w 696"/>
                <a:gd name="T21" fmla="*/ 0 h 395"/>
                <a:gd name="T22" fmla="*/ 0 w 696"/>
                <a:gd name="T23" fmla="*/ 0 h 395"/>
                <a:gd name="T24" fmla="*/ 0 w 696"/>
                <a:gd name="T25" fmla="*/ 0 h 395"/>
                <a:gd name="T26" fmla="*/ 0 w 696"/>
                <a:gd name="T27" fmla="*/ 0 h 395"/>
                <a:gd name="T28" fmla="*/ 0 w 696"/>
                <a:gd name="T29" fmla="*/ 0 h 395"/>
                <a:gd name="T30" fmla="*/ 0 w 696"/>
                <a:gd name="T31" fmla="*/ 0 h 395"/>
                <a:gd name="T32" fmla="*/ 0 w 696"/>
                <a:gd name="T33" fmla="*/ 0 h 395"/>
                <a:gd name="T34" fmla="*/ 0 w 696"/>
                <a:gd name="T35" fmla="*/ 0 h 395"/>
                <a:gd name="T36" fmla="*/ 0 w 696"/>
                <a:gd name="T37" fmla="*/ 0 h 395"/>
                <a:gd name="T38" fmla="*/ 0 w 696"/>
                <a:gd name="T39" fmla="*/ 0 h 395"/>
                <a:gd name="T40" fmla="*/ 0 w 696"/>
                <a:gd name="T41" fmla="*/ 0 h 395"/>
                <a:gd name="T42" fmla="*/ 0 w 696"/>
                <a:gd name="T43" fmla="*/ 0 h 395"/>
                <a:gd name="T44" fmla="*/ 0 w 696"/>
                <a:gd name="T45" fmla="*/ 0 h 395"/>
                <a:gd name="T46" fmla="*/ 0 w 696"/>
                <a:gd name="T47" fmla="*/ 0 h 395"/>
                <a:gd name="T48" fmla="*/ 0 w 696"/>
                <a:gd name="T49" fmla="*/ 0 h 395"/>
                <a:gd name="T50" fmla="*/ 0 w 696"/>
                <a:gd name="T51" fmla="*/ 0 h 395"/>
                <a:gd name="T52" fmla="*/ 0 w 696"/>
                <a:gd name="T53" fmla="*/ 0 h 395"/>
                <a:gd name="T54" fmla="*/ 0 w 696"/>
                <a:gd name="T55" fmla="*/ 0 h 395"/>
                <a:gd name="T56" fmla="*/ 0 w 696"/>
                <a:gd name="T57" fmla="*/ 0 h 395"/>
                <a:gd name="T58" fmla="*/ 0 w 696"/>
                <a:gd name="T59" fmla="*/ 0 h 395"/>
                <a:gd name="T60" fmla="*/ 0 w 696"/>
                <a:gd name="T61" fmla="*/ 0 h 395"/>
                <a:gd name="T62" fmla="*/ 0 w 696"/>
                <a:gd name="T63" fmla="*/ 0 h 395"/>
                <a:gd name="T64" fmla="*/ 0 w 696"/>
                <a:gd name="T65" fmla="*/ 0 h 395"/>
                <a:gd name="T66" fmla="*/ 0 w 696"/>
                <a:gd name="T67" fmla="*/ 0 h 395"/>
                <a:gd name="T68" fmla="*/ 0 w 696"/>
                <a:gd name="T69" fmla="*/ 0 h 395"/>
                <a:gd name="T70" fmla="*/ 0 w 696"/>
                <a:gd name="T71" fmla="*/ 0 h 395"/>
                <a:gd name="T72" fmla="*/ 0 w 696"/>
                <a:gd name="T73" fmla="*/ 0 h 395"/>
                <a:gd name="T74" fmla="*/ 0 w 696"/>
                <a:gd name="T75" fmla="*/ 0 h 395"/>
                <a:gd name="T76" fmla="*/ 0 w 696"/>
                <a:gd name="T77" fmla="*/ 0 h 395"/>
                <a:gd name="T78" fmla="*/ 0 w 696"/>
                <a:gd name="T79" fmla="*/ 0 h 39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96"/>
                <a:gd name="T121" fmla="*/ 0 h 395"/>
                <a:gd name="T122" fmla="*/ 696 w 696"/>
                <a:gd name="T123" fmla="*/ 395 h 39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96" h="395">
                  <a:moveTo>
                    <a:pt x="1" y="124"/>
                  </a:moveTo>
                  <a:lnTo>
                    <a:pt x="0" y="204"/>
                  </a:lnTo>
                  <a:lnTo>
                    <a:pt x="7" y="240"/>
                  </a:lnTo>
                  <a:lnTo>
                    <a:pt x="14" y="258"/>
                  </a:lnTo>
                  <a:lnTo>
                    <a:pt x="22" y="277"/>
                  </a:lnTo>
                  <a:lnTo>
                    <a:pt x="33" y="293"/>
                  </a:lnTo>
                  <a:lnTo>
                    <a:pt x="44" y="313"/>
                  </a:lnTo>
                  <a:lnTo>
                    <a:pt x="59" y="329"/>
                  </a:lnTo>
                  <a:lnTo>
                    <a:pt x="79" y="346"/>
                  </a:lnTo>
                  <a:lnTo>
                    <a:pt x="87" y="353"/>
                  </a:lnTo>
                  <a:lnTo>
                    <a:pt x="98" y="359"/>
                  </a:lnTo>
                  <a:lnTo>
                    <a:pt x="108" y="365"/>
                  </a:lnTo>
                  <a:lnTo>
                    <a:pt x="119" y="370"/>
                  </a:lnTo>
                  <a:lnTo>
                    <a:pt x="128" y="375"/>
                  </a:lnTo>
                  <a:lnTo>
                    <a:pt x="139" y="379"/>
                  </a:lnTo>
                  <a:lnTo>
                    <a:pt x="160" y="386"/>
                  </a:lnTo>
                  <a:lnTo>
                    <a:pt x="182" y="391"/>
                  </a:lnTo>
                  <a:lnTo>
                    <a:pt x="201" y="394"/>
                  </a:lnTo>
                  <a:lnTo>
                    <a:pt x="243" y="395"/>
                  </a:lnTo>
                  <a:lnTo>
                    <a:pt x="281" y="393"/>
                  </a:lnTo>
                  <a:lnTo>
                    <a:pt x="316" y="384"/>
                  </a:lnTo>
                  <a:lnTo>
                    <a:pt x="329" y="379"/>
                  </a:lnTo>
                  <a:lnTo>
                    <a:pt x="343" y="373"/>
                  </a:lnTo>
                  <a:lnTo>
                    <a:pt x="356" y="366"/>
                  </a:lnTo>
                  <a:lnTo>
                    <a:pt x="365" y="361"/>
                  </a:lnTo>
                  <a:lnTo>
                    <a:pt x="375" y="354"/>
                  </a:lnTo>
                  <a:lnTo>
                    <a:pt x="383" y="347"/>
                  </a:lnTo>
                  <a:lnTo>
                    <a:pt x="400" y="333"/>
                  </a:lnTo>
                  <a:lnTo>
                    <a:pt x="416" y="320"/>
                  </a:lnTo>
                  <a:lnTo>
                    <a:pt x="431" y="307"/>
                  </a:lnTo>
                  <a:lnTo>
                    <a:pt x="452" y="288"/>
                  </a:lnTo>
                  <a:lnTo>
                    <a:pt x="462" y="280"/>
                  </a:lnTo>
                  <a:lnTo>
                    <a:pt x="477" y="285"/>
                  </a:lnTo>
                  <a:lnTo>
                    <a:pt x="493" y="288"/>
                  </a:lnTo>
                  <a:lnTo>
                    <a:pt x="515" y="292"/>
                  </a:lnTo>
                  <a:lnTo>
                    <a:pt x="565" y="295"/>
                  </a:lnTo>
                  <a:lnTo>
                    <a:pt x="613" y="287"/>
                  </a:lnTo>
                  <a:lnTo>
                    <a:pt x="633" y="278"/>
                  </a:lnTo>
                  <a:lnTo>
                    <a:pt x="641" y="270"/>
                  </a:lnTo>
                  <a:lnTo>
                    <a:pt x="651" y="263"/>
                  </a:lnTo>
                  <a:lnTo>
                    <a:pt x="675" y="233"/>
                  </a:lnTo>
                  <a:lnTo>
                    <a:pt x="692" y="208"/>
                  </a:lnTo>
                  <a:lnTo>
                    <a:pt x="696" y="196"/>
                  </a:lnTo>
                  <a:lnTo>
                    <a:pt x="470" y="189"/>
                  </a:lnTo>
                  <a:lnTo>
                    <a:pt x="487" y="93"/>
                  </a:lnTo>
                  <a:lnTo>
                    <a:pt x="419" y="0"/>
                  </a:lnTo>
                  <a:lnTo>
                    <a:pt x="416" y="113"/>
                  </a:lnTo>
                  <a:lnTo>
                    <a:pt x="411" y="160"/>
                  </a:lnTo>
                  <a:lnTo>
                    <a:pt x="401" y="204"/>
                  </a:lnTo>
                  <a:lnTo>
                    <a:pt x="394" y="225"/>
                  </a:lnTo>
                  <a:lnTo>
                    <a:pt x="386" y="244"/>
                  </a:lnTo>
                  <a:lnTo>
                    <a:pt x="378" y="260"/>
                  </a:lnTo>
                  <a:lnTo>
                    <a:pt x="367" y="273"/>
                  </a:lnTo>
                  <a:lnTo>
                    <a:pt x="354" y="285"/>
                  </a:lnTo>
                  <a:lnTo>
                    <a:pt x="340" y="296"/>
                  </a:lnTo>
                  <a:lnTo>
                    <a:pt x="334" y="302"/>
                  </a:lnTo>
                  <a:lnTo>
                    <a:pt x="327" y="306"/>
                  </a:lnTo>
                  <a:lnTo>
                    <a:pt x="318" y="311"/>
                  </a:lnTo>
                  <a:lnTo>
                    <a:pt x="312" y="315"/>
                  </a:lnTo>
                  <a:lnTo>
                    <a:pt x="303" y="320"/>
                  </a:lnTo>
                  <a:lnTo>
                    <a:pt x="296" y="324"/>
                  </a:lnTo>
                  <a:lnTo>
                    <a:pt x="280" y="331"/>
                  </a:lnTo>
                  <a:lnTo>
                    <a:pt x="263" y="335"/>
                  </a:lnTo>
                  <a:lnTo>
                    <a:pt x="248" y="339"/>
                  </a:lnTo>
                  <a:lnTo>
                    <a:pt x="216" y="342"/>
                  </a:lnTo>
                  <a:lnTo>
                    <a:pt x="188" y="336"/>
                  </a:lnTo>
                  <a:lnTo>
                    <a:pt x="175" y="329"/>
                  </a:lnTo>
                  <a:lnTo>
                    <a:pt x="161" y="321"/>
                  </a:lnTo>
                  <a:lnTo>
                    <a:pt x="141" y="295"/>
                  </a:lnTo>
                  <a:lnTo>
                    <a:pt x="134" y="280"/>
                  </a:lnTo>
                  <a:lnTo>
                    <a:pt x="126" y="265"/>
                  </a:lnTo>
                  <a:lnTo>
                    <a:pt x="119" y="249"/>
                  </a:lnTo>
                  <a:lnTo>
                    <a:pt x="112" y="236"/>
                  </a:lnTo>
                  <a:lnTo>
                    <a:pt x="105" y="222"/>
                  </a:lnTo>
                  <a:lnTo>
                    <a:pt x="99" y="209"/>
                  </a:lnTo>
                  <a:lnTo>
                    <a:pt x="90" y="186"/>
                  </a:lnTo>
                  <a:lnTo>
                    <a:pt x="76" y="153"/>
                  </a:lnTo>
                  <a:lnTo>
                    <a:pt x="70" y="141"/>
                  </a:lnTo>
                  <a:lnTo>
                    <a:pt x="1" y="124"/>
                  </a:lnTo>
                  <a:close/>
                </a:path>
              </a:pathLst>
            </a:custGeom>
            <a:solidFill>
              <a:schemeClr val="bg2"/>
            </a:solidFill>
            <a:ln w="9525">
              <a:solidFill>
                <a:schemeClr val="tx1"/>
              </a:solidFill>
              <a:round/>
              <a:headEnd/>
              <a:tailEnd/>
            </a:ln>
          </p:spPr>
          <p:txBody>
            <a:bodyPr/>
            <a:lstStyle/>
            <a:p>
              <a:endParaRPr lang="ru-RU"/>
            </a:p>
          </p:txBody>
        </p:sp>
        <p:sp>
          <p:nvSpPr>
            <p:cNvPr id="104502" name="Freeform 17"/>
            <p:cNvSpPr>
              <a:spLocks/>
            </p:cNvSpPr>
            <p:nvPr/>
          </p:nvSpPr>
          <p:spPr bwMode="auto">
            <a:xfrm>
              <a:off x="2197" y="3078"/>
              <a:ext cx="48" cy="72"/>
            </a:xfrm>
            <a:custGeom>
              <a:avLst/>
              <a:gdLst>
                <a:gd name="T0" fmla="*/ 0 w 145"/>
                <a:gd name="T1" fmla="*/ 0 h 218"/>
                <a:gd name="T2" fmla="*/ 0 w 145"/>
                <a:gd name="T3" fmla="*/ 0 h 218"/>
                <a:gd name="T4" fmla="*/ 0 w 145"/>
                <a:gd name="T5" fmla="*/ 0 h 218"/>
                <a:gd name="T6" fmla="*/ 0 w 145"/>
                <a:gd name="T7" fmla="*/ 0 h 218"/>
                <a:gd name="T8" fmla="*/ 0 w 145"/>
                <a:gd name="T9" fmla="*/ 0 h 218"/>
                <a:gd name="T10" fmla="*/ 0 w 145"/>
                <a:gd name="T11" fmla="*/ 0 h 218"/>
                <a:gd name="T12" fmla="*/ 0 w 145"/>
                <a:gd name="T13" fmla="*/ 0 h 218"/>
                <a:gd name="T14" fmla="*/ 0 w 145"/>
                <a:gd name="T15" fmla="*/ 0 h 218"/>
                <a:gd name="T16" fmla="*/ 0 w 145"/>
                <a:gd name="T17" fmla="*/ 0 h 218"/>
                <a:gd name="T18" fmla="*/ 0 w 145"/>
                <a:gd name="T19" fmla="*/ 0 h 218"/>
                <a:gd name="T20" fmla="*/ 0 w 145"/>
                <a:gd name="T21" fmla="*/ 0 h 2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218"/>
                <a:gd name="T35" fmla="*/ 145 w 145"/>
                <a:gd name="T36" fmla="*/ 218 h 2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218">
                  <a:moveTo>
                    <a:pt x="41" y="8"/>
                  </a:moveTo>
                  <a:lnTo>
                    <a:pt x="0" y="61"/>
                  </a:lnTo>
                  <a:lnTo>
                    <a:pt x="1" y="147"/>
                  </a:lnTo>
                  <a:lnTo>
                    <a:pt x="40" y="218"/>
                  </a:lnTo>
                  <a:lnTo>
                    <a:pt x="96" y="211"/>
                  </a:lnTo>
                  <a:lnTo>
                    <a:pt x="131" y="164"/>
                  </a:lnTo>
                  <a:lnTo>
                    <a:pt x="145" y="92"/>
                  </a:lnTo>
                  <a:lnTo>
                    <a:pt x="123" y="35"/>
                  </a:lnTo>
                  <a:lnTo>
                    <a:pt x="88" y="0"/>
                  </a:lnTo>
                  <a:lnTo>
                    <a:pt x="41" y="8"/>
                  </a:lnTo>
                  <a:close/>
                </a:path>
              </a:pathLst>
            </a:custGeom>
            <a:solidFill>
              <a:schemeClr val="bg2"/>
            </a:solidFill>
            <a:ln w="9525">
              <a:solidFill>
                <a:schemeClr val="tx1"/>
              </a:solidFill>
              <a:round/>
              <a:headEnd/>
              <a:tailEnd/>
            </a:ln>
          </p:spPr>
          <p:txBody>
            <a:bodyPr/>
            <a:lstStyle/>
            <a:p>
              <a:endParaRPr lang="ru-RU"/>
            </a:p>
          </p:txBody>
        </p:sp>
        <p:sp>
          <p:nvSpPr>
            <p:cNvPr id="104503" name="Freeform 18"/>
            <p:cNvSpPr>
              <a:spLocks/>
            </p:cNvSpPr>
            <p:nvPr/>
          </p:nvSpPr>
          <p:spPr bwMode="auto">
            <a:xfrm>
              <a:off x="1615" y="3081"/>
              <a:ext cx="534" cy="194"/>
            </a:xfrm>
            <a:custGeom>
              <a:avLst/>
              <a:gdLst>
                <a:gd name="T0" fmla="*/ 0 w 1602"/>
                <a:gd name="T1" fmla="*/ 0 h 581"/>
                <a:gd name="T2" fmla="*/ 0 w 1602"/>
                <a:gd name="T3" fmla="*/ 0 h 581"/>
                <a:gd name="T4" fmla="*/ 0 w 1602"/>
                <a:gd name="T5" fmla="*/ 0 h 581"/>
                <a:gd name="T6" fmla="*/ 0 w 1602"/>
                <a:gd name="T7" fmla="*/ 0 h 581"/>
                <a:gd name="T8" fmla="*/ 0 w 1602"/>
                <a:gd name="T9" fmla="*/ 0 h 581"/>
                <a:gd name="T10" fmla="*/ 0 w 1602"/>
                <a:gd name="T11" fmla="*/ 0 h 581"/>
                <a:gd name="T12" fmla="*/ 0 w 1602"/>
                <a:gd name="T13" fmla="*/ 0 h 581"/>
                <a:gd name="T14" fmla="*/ 0 w 1602"/>
                <a:gd name="T15" fmla="*/ 0 h 581"/>
                <a:gd name="T16" fmla="*/ 0 w 1602"/>
                <a:gd name="T17" fmla="*/ 0 h 581"/>
                <a:gd name="T18" fmla="*/ 0 w 1602"/>
                <a:gd name="T19" fmla="*/ 0 h 581"/>
                <a:gd name="T20" fmla="*/ 0 w 1602"/>
                <a:gd name="T21" fmla="*/ 0 h 581"/>
                <a:gd name="T22" fmla="*/ 0 w 1602"/>
                <a:gd name="T23" fmla="*/ 0 h 581"/>
                <a:gd name="T24" fmla="*/ 0 w 1602"/>
                <a:gd name="T25" fmla="*/ 0 h 581"/>
                <a:gd name="T26" fmla="*/ 0 w 1602"/>
                <a:gd name="T27" fmla="*/ 0 h 581"/>
                <a:gd name="T28" fmla="*/ 0 w 1602"/>
                <a:gd name="T29" fmla="*/ 0 h 581"/>
                <a:gd name="T30" fmla="*/ 0 w 1602"/>
                <a:gd name="T31" fmla="*/ 0 h 581"/>
                <a:gd name="T32" fmla="*/ 0 w 1602"/>
                <a:gd name="T33" fmla="*/ 0 h 581"/>
                <a:gd name="T34" fmla="*/ 0 w 1602"/>
                <a:gd name="T35" fmla="*/ 0 h 581"/>
                <a:gd name="T36" fmla="*/ 0 w 1602"/>
                <a:gd name="T37" fmla="*/ 0 h 581"/>
                <a:gd name="T38" fmla="*/ 0 w 1602"/>
                <a:gd name="T39" fmla="*/ 0 h 581"/>
                <a:gd name="T40" fmla="*/ 0 w 1602"/>
                <a:gd name="T41" fmla="*/ 0 h 581"/>
                <a:gd name="T42" fmla="*/ 0 w 1602"/>
                <a:gd name="T43" fmla="*/ 0 h 581"/>
                <a:gd name="T44" fmla="*/ 0 w 1602"/>
                <a:gd name="T45" fmla="*/ 0 h 581"/>
                <a:gd name="T46" fmla="*/ 0 w 1602"/>
                <a:gd name="T47" fmla="*/ 0 h 581"/>
                <a:gd name="T48" fmla="*/ 0 w 1602"/>
                <a:gd name="T49" fmla="*/ 0 h 581"/>
                <a:gd name="T50" fmla="*/ 0 w 1602"/>
                <a:gd name="T51" fmla="*/ 0 h 581"/>
                <a:gd name="T52" fmla="*/ 0 w 1602"/>
                <a:gd name="T53" fmla="*/ 0 h 581"/>
                <a:gd name="T54" fmla="*/ 0 w 1602"/>
                <a:gd name="T55" fmla="*/ 0 h 581"/>
                <a:gd name="T56" fmla="*/ 0 w 1602"/>
                <a:gd name="T57" fmla="*/ 0 h 581"/>
                <a:gd name="T58" fmla="*/ 0 w 1602"/>
                <a:gd name="T59" fmla="*/ 0 h 581"/>
                <a:gd name="T60" fmla="*/ 0 w 1602"/>
                <a:gd name="T61" fmla="*/ 0 h 581"/>
                <a:gd name="T62" fmla="*/ 0 w 1602"/>
                <a:gd name="T63" fmla="*/ 0 h 581"/>
                <a:gd name="T64" fmla="*/ 0 w 1602"/>
                <a:gd name="T65" fmla="*/ 0 h 581"/>
                <a:gd name="T66" fmla="*/ 0 w 1602"/>
                <a:gd name="T67" fmla="*/ 0 h 581"/>
                <a:gd name="T68" fmla="*/ 0 w 1602"/>
                <a:gd name="T69" fmla="*/ 0 h 581"/>
                <a:gd name="T70" fmla="*/ 0 w 1602"/>
                <a:gd name="T71" fmla="*/ 0 h 581"/>
                <a:gd name="T72" fmla="*/ 0 w 1602"/>
                <a:gd name="T73" fmla="*/ 0 h 581"/>
                <a:gd name="T74" fmla="*/ 0 w 1602"/>
                <a:gd name="T75" fmla="*/ 0 h 581"/>
                <a:gd name="T76" fmla="*/ 0 w 1602"/>
                <a:gd name="T77" fmla="*/ 0 h 581"/>
                <a:gd name="T78" fmla="*/ 0 w 1602"/>
                <a:gd name="T79" fmla="*/ 0 h 581"/>
                <a:gd name="T80" fmla="*/ 0 w 1602"/>
                <a:gd name="T81" fmla="*/ 0 h 581"/>
                <a:gd name="T82" fmla="*/ 0 w 1602"/>
                <a:gd name="T83" fmla="*/ 0 h 581"/>
                <a:gd name="T84" fmla="*/ 0 w 1602"/>
                <a:gd name="T85" fmla="*/ 0 h 5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2"/>
                <a:gd name="T130" fmla="*/ 0 h 581"/>
                <a:gd name="T131" fmla="*/ 1602 w 1602"/>
                <a:gd name="T132" fmla="*/ 581 h 5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2" h="581">
                  <a:moveTo>
                    <a:pt x="0" y="275"/>
                  </a:moveTo>
                  <a:lnTo>
                    <a:pt x="2" y="303"/>
                  </a:lnTo>
                  <a:lnTo>
                    <a:pt x="5" y="333"/>
                  </a:lnTo>
                  <a:lnTo>
                    <a:pt x="13" y="369"/>
                  </a:lnTo>
                  <a:lnTo>
                    <a:pt x="20" y="389"/>
                  </a:lnTo>
                  <a:lnTo>
                    <a:pt x="28" y="410"/>
                  </a:lnTo>
                  <a:lnTo>
                    <a:pt x="38" y="431"/>
                  </a:lnTo>
                  <a:lnTo>
                    <a:pt x="51" y="451"/>
                  </a:lnTo>
                  <a:lnTo>
                    <a:pt x="67" y="470"/>
                  </a:lnTo>
                  <a:lnTo>
                    <a:pt x="84" y="490"/>
                  </a:lnTo>
                  <a:lnTo>
                    <a:pt x="106" y="506"/>
                  </a:lnTo>
                  <a:lnTo>
                    <a:pt x="112" y="510"/>
                  </a:lnTo>
                  <a:lnTo>
                    <a:pt x="118" y="514"/>
                  </a:lnTo>
                  <a:lnTo>
                    <a:pt x="130" y="521"/>
                  </a:lnTo>
                  <a:lnTo>
                    <a:pt x="144" y="528"/>
                  </a:lnTo>
                  <a:lnTo>
                    <a:pt x="157" y="537"/>
                  </a:lnTo>
                  <a:lnTo>
                    <a:pt x="170" y="542"/>
                  </a:lnTo>
                  <a:lnTo>
                    <a:pt x="182" y="546"/>
                  </a:lnTo>
                  <a:lnTo>
                    <a:pt x="195" y="552"/>
                  </a:lnTo>
                  <a:lnTo>
                    <a:pt x="206" y="557"/>
                  </a:lnTo>
                  <a:lnTo>
                    <a:pt x="218" y="560"/>
                  </a:lnTo>
                  <a:lnTo>
                    <a:pt x="231" y="565"/>
                  </a:lnTo>
                  <a:lnTo>
                    <a:pt x="253" y="571"/>
                  </a:lnTo>
                  <a:lnTo>
                    <a:pt x="275" y="575"/>
                  </a:lnTo>
                  <a:lnTo>
                    <a:pt x="317" y="581"/>
                  </a:lnTo>
                  <a:lnTo>
                    <a:pt x="355" y="581"/>
                  </a:lnTo>
                  <a:lnTo>
                    <a:pt x="392" y="575"/>
                  </a:lnTo>
                  <a:lnTo>
                    <a:pt x="423" y="567"/>
                  </a:lnTo>
                  <a:lnTo>
                    <a:pt x="440" y="561"/>
                  </a:lnTo>
                  <a:lnTo>
                    <a:pt x="454" y="554"/>
                  </a:lnTo>
                  <a:lnTo>
                    <a:pt x="468" y="548"/>
                  </a:lnTo>
                  <a:lnTo>
                    <a:pt x="481" y="539"/>
                  </a:lnTo>
                  <a:lnTo>
                    <a:pt x="495" y="530"/>
                  </a:lnTo>
                  <a:lnTo>
                    <a:pt x="502" y="526"/>
                  </a:lnTo>
                  <a:lnTo>
                    <a:pt x="507" y="521"/>
                  </a:lnTo>
                  <a:lnTo>
                    <a:pt x="531" y="502"/>
                  </a:lnTo>
                  <a:lnTo>
                    <a:pt x="552" y="483"/>
                  </a:lnTo>
                  <a:lnTo>
                    <a:pt x="568" y="465"/>
                  </a:lnTo>
                  <a:lnTo>
                    <a:pt x="581" y="451"/>
                  </a:lnTo>
                  <a:lnTo>
                    <a:pt x="592" y="437"/>
                  </a:lnTo>
                  <a:lnTo>
                    <a:pt x="1180" y="307"/>
                  </a:lnTo>
                  <a:lnTo>
                    <a:pt x="1602" y="279"/>
                  </a:lnTo>
                  <a:lnTo>
                    <a:pt x="1595" y="192"/>
                  </a:lnTo>
                  <a:lnTo>
                    <a:pt x="612" y="294"/>
                  </a:lnTo>
                  <a:lnTo>
                    <a:pt x="619" y="165"/>
                  </a:lnTo>
                  <a:lnTo>
                    <a:pt x="579" y="91"/>
                  </a:lnTo>
                  <a:lnTo>
                    <a:pt x="579" y="224"/>
                  </a:lnTo>
                  <a:lnTo>
                    <a:pt x="575" y="281"/>
                  </a:lnTo>
                  <a:lnTo>
                    <a:pt x="567" y="336"/>
                  </a:lnTo>
                  <a:lnTo>
                    <a:pt x="561" y="360"/>
                  </a:lnTo>
                  <a:lnTo>
                    <a:pt x="554" y="385"/>
                  </a:lnTo>
                  <a:lnTo>
                    <a:pt x="545" y="406"/>
                  </a:lnTo>
                  <a:lnTo>
                    <a:pt x="534" y="424"/>
                  </a:lnTo>
                  <a:lnTo>
                    <a:pt x="521" y="440"/>
                  </a:lnTo>
                  <a:lnTo>
                    <a:pt x="509" y="454"/>
                  </a:lnTo>
                  <a:lnTo>
                    <a:pt x="495" y="468"/>
                  </a:lnTo>
                  <a:lnTo>
                    <a:pt x="481" y="479"/>
                  </a:lnTo>
                  <a:lnTo>
                    <a:pt x="473" y="483"/>
                  </a:lnTo>
                  <a:lnTo>
                    <a:pt x="466" y="488"/>
                  </a:lnTo>
                  <a:lnTo>
                    <a:pt x="458" y="492"/>
                  </a:lnTo>
                  <a:lnTo>
                    <a:pt x="450" y="497"/>
                  </a:lnTo>
                  <a:lnTo>
                    <a:pt x="434" y="505"/>
                  </a:lnTo>
                  <a:lnTo>
                    <a:pt x="418" y="510"/>
                  </a:lnTo>
                  <a:lnTo>
                    <a:pt x="401" y="513"/>
                  </a:lnTo>
                  <a:lnTo>
                    <a:pt x="386" y="516"/>
                  </a:lnTo>
                  <a:lnTo>
                    <a:pt x="353" y="517"/>
                  </a:lnTo>
                  <a:lnTo>
                    <a:pt x="321" y="512"/>
                  </a:lnTo>
                  <a:lnTo>
                    <a:pt x="293" y="499"/>
                  </a:lnTo>
                  <a:lnTo>
                    <a:pt x="277" y="494"/>
                  </a:lnTo>
                  <a:lnTo>
                    <a:pt x="265" y="487"/>
                  </a:lnTo>
                  <a:lnTo>
                    <a:pt x="251" y="483"/>
                  </a:lnTo>
                  <a:lnTo>
                    <a:pt x="242" y="477"/>
                  </a:lnTo>
                  <a:lnTo>
                    <a:pt x="221" y="468"/>
                  </a:lnTo>
                  <a:lnTo>
                    <a:pt x="204" y="459"/>
                  </a:lnTo>
                  <a:lnTo>
                    <a:pt x="178" y="429"/>
                  </a:lnTo>
                  <a:lnTo>
                    <a:pt x="157" y="376"/>
                  </a:lnTo>
                  <a:lnTo>
                    <a:pt x="149" y="340"/>
                  </a:lnTo>
                  <a:lnTo>
                    <a:pt x="142" y="303"/>
                  </a:lnTo>
                  <a:lnTo>
                    <a:pt x="133" y="231"/>
                  </a:lnTo>
                  <a:lnTo>
                    <a:pt x="130" y="169"/>
                  </a:lnTo>
                  <a:lnTo>
                    <a:pt x="137" y="121"/>
                  </a:lnTo>
                  <a:lnTo>
                    <a:pt x="149" y="80"/>
                  </a:lnTo>
                  <a:lnTo>
                    <a:pt x="160" y="41"/>
                  </a:lnTo>
                  <a:lnTo>
                    <a:pt x="171" y="0"/>
                  </a:lnTo>
                  <a:lnTo>
                    <a:pt x="69" y="117"/>
                  </a:lnTo>
                  <a:lnTo>
                    <a:pt x="0" y="275"/>
                  </a:lnTo>
                  <a:close/>
                </a:path>
              </a:pathLst>
            </a:custGeom>
            <a:solidFill>
              <a:schemeClr val="bg2"/>
            </a:solidFill>
            <a:ln w="9525">
              <a:solidFill>
                <a:schemeClr val="tx1"/>
              </a:solidFill>
              <a:round/>
              <a:headEnd/>
              <a:tailEnd/>
            </a:ln>
          </p:spPr>
          <p:txBody>
            <a:bodyPr/>
            <a:lstStyle/>
            <a:p>
              <a:endParaRPr lang="ru-RU"/>
            </a:p>
          </p:txBody>
        </p:sp>
        <p:sp>
          <p:nvSpPr>
            <p:cNvPr id="104504" name="Freeform 19"/>
            <p:cNvSpPr>
              <a:spLocks/>
            </p:cNvSpPr>
            <p:nvPr/>
          </p:nvSpPr>
          <p:spPr bwMode="auto">
            <a:xfrm>
              <a:off x="1697" y="3110"/>
              <a:ext cx="83" cy="113"/>
            </a:xfrm>
            <a:custGeom>
              <a:avLst/>
              <a:gdLst>
                <a:gd name="T0" fmla="*/ 0 w 249"/>
                <a:gd name="T1" fmla="*/ 0 h 337"/>
                <a:gd name="T2" fmla="*/ 0 w 249"/>
                <a:gd name="T3" fmla="*/ 0 h 337"/>
                <a:gd name="T4" fmla="*/ 0 w 249"/>
                <a:gd name="T5" fmla="*/ 0 h 337"/>
                <a:gd name="T6" fmla="*/ 0 w 249"/>
                <a:gd name="T7" fmla="*/ 0 h 337"/>
                <a:gd name="T8" fmla="*/ 0 w 249"/>
                <a:gd name="T9" fmla="*/ 0 h 337"/>
                <a:gd name="T10" fmla="*/ 0 w 249"/>
                <a:gd name="T11" fmla="*/ 0 h 337"/>
                <a:gd name="T12" fmla="*/ 0 w 249"/>
                <a:gd name="T13" fmla="*/ 0 h 337"/>
                <a:gd name="T14" fmla="*/ 0 w 249"/>
                <a:gd name="T15" fmla="*/ 0 h 337"/>
                <a:gd name="T16" fmla="*/ 0 w 249"/>
                <a:gd name="T17" fmla="*/ 0 h 337"/>
                <a:gd name="T18" fmla="*/ 0 w 249"/>
                <a:gd name="T19" fmla="*/ 0 h 337"/>
                <a:gd name="T20" fmla="*/ 0 w 249"/>
                <a:gd name="T21" fmla="*/ 0 h 337"/>
                <a:gd name="T22" fmla="*/ 0 w 249"/>
                <a:gd name="T23" fmla="*/ 0 h 337"/>
                <a:gd name="T24" fmla="*/ 0 w 249"/>
                <a:gd name="T25" fmla="*/ 0 h 337"/>
                <a:gd name="T26" fmla="*/ 0 w 249"/>
                <a:gd name="T27" fmla="*/ 0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9"/>
                <a:gd name="T43" fmla="*/ 0 h 337"/>
                <a:gd name="T44" fmla="*/ 249 w 249"/>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9" h="337">
                  <a:moveTo>
                    <a:pt x="4" y="124"/>
                  </a:moveTo>
                  <a:lnTo>
                    <a:pt x="36" y="40"/>
                  </a:lnTo>
                  <a:lnTo>
                    <a:pt x="100" y="0"/>
                  </a:lnTo>
                  <a:lnTo>
                    <a:pt x="183" y="1"/>
                  </a:lnTo>
                  <a:lnTo>
                    <a:pt x="233" y="59"/>
                  </a:lnTo>
                  <a:lnTo>
                    <a:pt x="249" y="135"/>
                  </a:lnTo>
                  <a:lnTo>
                    <a:pt x="238" y="234"/>
                  </a:lnTo>
                  <a:lnTo>
                    <a:pt x="188" y="305"/>
                  </a:lnTo>
                  <a:lnTo>
                    <a:pt x="126" y="337"/>
                  </a:lnTo>
                  <a:lnTo>
                    <a:pt x="62" y="318"/>
                  </a:lnTo>
                  <a:lnTo>
                    <a:pt x="19" y="264"/>
                  </a:lnTo>
                  <a:lnTo>
                    <a:pt x="0" y="180"/>
                  </a:lnTo>
                  <a:lnTo>
                    <a:pt x="4" y="124"/>
                  </a:lnTo>
                  <a:close/>
                </a:path>
              </a:pathLst>
            </a:custGeom>
            <a:solidFill>
              <a:schemeClr val="bg2"/>
            </a:solidFill>
            <a:ln w="9525">
              <a:solidFill>
                <a:schemeClr val="tx1"/>
              </a:solidFill>
              <a:round/>
              <a:headEnd/>
              <a:tailEnd/>
            </a:ln>
          </p:spPr>
          <p:txBody>
            <a:bodyPr/>
            <a:lstStyle/>
            <a:p>
              <a:endParaRPr lang="ru-RU"/>
            </a:p>
          </p:txBody>
        </p:sp>
        <p:sp>
          <p:nvSpPr>
            <p:cNvPr id="104505" name="Freeform 20"/>
            <p:cNvSpPr>
              <a:spLocks/>
            </p:cNvSpPr>
            <p:nvPr/>
          </p:nvSpPr>
          <p:spPr bwMode="auto">
            <a:xfrm>
              <a:off x="1248" y="3208"/>
              <a:ext cx="443" cy="100"/>
            </a:xfrm>
            <a:custGeom>
              <a:avLst/>
              <a:gdLst>
                <a:gd name="T0" fmla="*/ 0 w 1330"/>
                <a:gd name="T1" fmla="*/ 0 h 299"/>
                <a:gd name="T2" fmla="*/ 0 w 1330"/>
                <a:gd name="T3" fmla="*/ 0 h 299"/>
                <a:gd name="T4" fmla="*/ 0 w 1330"/>
                <a:gd name="T5" fmla="*/ 0 h 299"/>
                <a:gd name="T6" fmla="*/ 0 w 1330"/>
                <a:gd name="T7" fmla="*/ 0 h 299"/>
                <a:gd name="T8" fmla="*/ 0 w 1330"/>
                <a:gd name="T9" fmla="*/ 0 h 299"/>
                <a:gd name="T10" fmla="*/ 0 w 1330"/>
                <a:gd name="T11" fmla="*/ 0 h 299"/>
                <a:gd name="T12" fmla="*/ 0 w 1330"/>
                <a:gd name="T13" fmla="*/ 0 h 299"/>
                <a:gd name="T14" fmla="*/ 0 w 1330"/>
                <a:gd name="T15" fmla="*/ 0 h 299"/>
                <a:gd name="T16" fmla="*/ 0 w 1330"/>
                <a:gd name="T17" fmla="*/ 0 h 299"/>
                <a:gd name="T18" fmla="*/ 0 w 1330"/>
                <a:gd name="T19" fmla="*/ 0 h 299"/>
                <a:gd name="T20" fmla="*/ 0 w 1330"/>
                <a:gd name="T21" fmla="*/ 0 h 299"/>
                <a:gd name="T22" fmla="*/ 0 w 1330"/>
                <a:gd name="T23" fmla="*/ 0 h 2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30"/>
                <a:gd name="T37" fmla="*/ 0 h 299"/>
                <a:gd name="T38" fmla="*/ 1330 w 1330"/>
                <a:gd name="T39" fmla="*/ 299 h 2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30" h="299">
                  <a:moveTo>
                    <a:pt x="1141" y="0"/>
                  </a:moveTo>
                  <a:lnTo>
                    <a:pt x="606" y="49"/>
                  </a:lnTo>
                  <a:lnTo>
                    <a:pt x="0" y="193"/>
                  </a:lnTo>
                  <a:lnTo>
                    <a:pt x="433" y="155"/>
                  </a:lnTo>
                  <a:lnTo>
                    <a:pt x="134" y="270"/>
                  </a:lnTo>
                  <a:lnTo>
                    <a:pt x="718" y="175"/>
                  </a:lnTo>
                  <a:lnTo>
                    <a:pt x="444" y="299"/>
                  </a:lnTo>
                  <a:lnTo>
                    <a:pt x="945" y="199"/>
                  </a:lnTo>
                  <a:lnTo>
                    <a:pt x="810" y="278"/>
                  </a:lnTo>
                  <a:lnTo>
                    <a:pt x="1330" y="160"/>
                  </a:lnTo>
                  <a:lnTo>
                    <a:pt x="1141" y="0"/>
                  </a:lnTo>
                  <a:close/>
                </a:path>
              </a:pathLst>
            </a:custGeom>
            <a:solidFill>
              <a:schemeClr val="bg2"/>
            </a:solidFill>
            <a:ln w="9525">
              <a:solidFill>
                <a:schemeClr val="tx1"/>
              </a:solidFill>
              <a:round/>
              <a:headEnd/>
              <a:tailEnd/>
            </a:ln>
          </p:spPr>
          <p:txBody>
            <a:bodyPr/>
            <a:lstStyle/>
            <a:p>
              <a:endParaRPr lang="ru-RU"/>
            </a:p>
          </p:txBody>
        </p:sp>
      </p:grpSp>
      <p:grpSp>
        <p:nvGrpSpPr>
          <p:cNvPr id="104452" name="Group 21"/>
          <p:cNvGrpSpPr>
            <a:grpSpLocks/>
          </p:cNvGrpSpPr>
          <p:nvPr/>
        </p:nvGrpSpPr>
        <p:grpSpPr bwMode="auto">
          <a:xfrm>
            <a:off x="4800600" y="3497263"/>
            <a:ext cx="1828800" cy="908050"/>
            <a:chOff x="2448" y="2496"/>
            <a:chExt cx="1152" cy="572"/>
          </a:xfrm>
        </p:grpSpPr>
        <p:sp>
          <p:nvSpPr>
            <p:cNvPr id="104472" name="Freeform 22"/>
            <p:cNvSpPr>
              <a:spLocks/>
            </p:cNvSpPr>
            <p:nvPr/>
          </p:nvSpPr>
          <p:spPr bwMode="auto">
            <a:xfrm>
              <a:off x="2578" y="2617"/>
              <a:ext cx="349" cy="259"/>
            </a:xfrm>
            <a:custGeom>
              <a:avLst/>
              <a:gdLst>
                <a:gd name="T0" fmla="*/ 0 w 1047"/>
                <a:gd name="T1" fmla="*/ 0 h 776"/>
                <a:gd name="T2" fmla="*/ 0 w 1047"/>
                <a:gd name="T3" fmla="*/ 0 h 776"/>
                <a:gd name="T4" fmla="*/ 0 w 1047"/>
                <a:gd name="T5" fmla="*/ 0 h 776"/>
                <a:gd name="T6" fmla="*/ 0 w 1047"/>
                <a:gd name="T7" fmla="*/ 0 h 776"/>
                <a:gd name="T8" fmla="*/ 0 w 1047"/>
                <a:gd name="T9" fmla="*/ 0 h 776"/>
                <a:gd name="T10" fmla="*/ 0 w 1047"/>
                <a:gd name="T11" fmla="*/ 0 h 776"/>
                <a:gd name="T12" fmla="*/ 0 w 1047"/>
                <a:gd name="T13" fmla="*/ 0 h 776"/>
                <a:gd name="T14" fmla="*/ 0 w 1047"/>
                <a:gd name="T15" fmla="*/ 0 h 776"/>
                <a:gd name="T16" fmla="*/ 0 w 1047"/>
                <a:gd name="T17" fmla="*/ 0 h 776"/>
                <a:gd name="T18" fmla="*/ 0 w 1047"/>
                <a:gd name="T19" fmla="*/ 0 h 776"/>
                <a:gd name="T20" fmla="*/ 0 w 1047"/>
                <a:gd name="T21" fmla="*/ 0 h 7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7"/>
                <a:gd name="T34" fmla="*/ 0 h 776"/>
                <a:gd name="T35" fmla="*/ 1047 w 1047"/>
                <a:gd name="T36" fmla="*/ 776 h 7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7" h="776">
                  <a:moveTo>
                    <a:pt x="952" y="0"/>
                  </a:moveTo>
                  <a:lnTo>
                    <a:pt x="195" y="70"/>
                  </a:lnTo>
                  <a:lnTo>
                    <a:pt x="0" y="247"/>
                  </a:lnTo>
                  <a:lnTo>
                    <a:pt x="5" y="776"/>
                  </a:lnTo>
                  <a:lnTo>
                    <a:pt x="129" y="774"/>
                  </a:lnTo>
                  <a:lnTo>
                    <a:pt x="148" y="249"/>
                  </a:lnTo>
                  <a:lnTo>
                    <a:pt x="359" y="282"/>
                  </a:lnTo>
                  <a:lnTo>
                    <a:pt x="226" y="121"/>
                  </a:lnTo>
                  <a:lnTo>
                    <a:pt x="1047" y="37"/>
                  </a:lnTo>
                  <a:lnTo>
                    <a:pt x="952" y="0"/>
                  </a:lnTo>
                  <a:close/>
                </a:path>
              </a:pathLst>
            </a:custGeom>
            <a:solidFill>
              <a:schemeClr val="accent1"/>
            </a:solidFill>
            <a:ln w="9525">
              <a:solidFill>
                <a:srgbClr val="000000"/>
              </a:solidFill>
              <a:round/>
              <a:headEnd/>
              <a:tailEnd/>
            </a:ln>
          </p:spPr>
          <p:txBody>
            <a:bodyPr/>
            <a:lstStyle/>
            <a:p>
              <a:endParaRPr lang="ru-RU"/>
            </a:p>
          </p:txBody>
        </p:sp>
        <p:sp>
          <p:nvSpPr>
            <p:cNvPr id="104473" name="Freeform 23"/>
            <p:cNvSpPr>
              <a:spLocks/>
            </p:cNvSpPr>
            <p:nvPr/>
          </p:nvSpPr>
          <p:spPr bwMode="auto">
            <a:xfrm>
              <a:off x="2452" y="2708"/>
              <a:ext cx="878" cy="217"/>
            </a:xfrm>
            <a:custGeom>
              <a:avLst/>
              <a:gdLst>
                <a:gd name="T0" fmla="*/ 0 w 2634"/>
                <a:gd name="T1" fmla="*/ 0 h 651"/>
                <a:gd name="T2" fmla="*/ 0 w 2634"/>
                <a:gd name="T3" fmla="*/ 0 h 651"/>
                <a:gd name="T4" fmla="*/ 0 w 2634"/>
                <a:gd name="T5" fmla="*/ 0 h 651"/>
                <a:gd name="T6" fmla="*/ 0 w 2634"/>
                <a:gd name="T7" fmla="*/ 0 h 651"/>
                <a:gd name="T8" fmla="*/ 0 w 2634"/>
                <a:gd name="T9" fmla="*/ 0 h 651"/>
                <a:gd name="T10" fmla="*/ 0 w 2634"/>
                <a:gd name="T11" fmla="*/ 0 h 651"/>
                <a:gd name="T12" fmla="*/ 0 w 2634"/>
                <a:gd name="T13" fmla="*/ 0 h 651"/>
                <a:gd name="T14" fmla="*/ 0 w 2634"/>
                <a:gd name="T15" fmla="*/ 0 h 651"/>
                <a:gd name="T16" fmla="*/ 0 w 2634"/>
                <a:gd name="T17" fmla="*/ 0 h 651"/>
                <a:gd name="T18" fmla="*/ 0 w 2634"/>
                <a:gd name="T19" fmla="*/ 0 h 651"/>
                <a:gd name="T20" fmla="*/ 0 w 2634"/>
                <a:gd name="T21" fmla="*/ 0 h 651"/>
                <a:gd name="T22" fmla="*/ 0 w 2634"/>
                <a:gd name="T23" fmla="*/ 0 h 651"/>
                <a:gd name="T24" fmla="*/ 0 w 2634"/>
                <a:gd name="T25" fmla="*/ 0 h 651"/>
                <a:gd name="T26" fmla="*/ 0 w 2634"/>
                <a:gd name="T27" fmla="*/ 0 h 651"/>
                <a:gd name="T28" fmla="*/ 0 w 2634"/>
                <a:gd name="T29" fmla="*/ 0 h 651"/>
                <a:gd name="T30" fmla="*/ 0 w 2634"/>
                <a:gd name="T31" fmla="*/ 0 h 651"/>
                <a:gd name="T32" fmla="*/ 0 w 2634"/>
                <a:gd name="T33" fmla="*/ 0 h 651"/>
                <a:gd name="T34" fmla="*/ 0 w 2634"/>
                <a:gd name="T35" fmla="*/ 0 h 651"/>
                <a:gd name="T36" fmla="*/ 0 w 2634"/>
                <a:gd name="T37" fmla="*/ 0 h 651"/>
                <a:gd name="T38" fmla="*/ 0 w 2634"/>
                <a:gd name="T39" fmla="*/ 0 h 651"/>
                <a:gd name="T40" fmla="*/ 0 w 2634"/>
                <a:gd name="T41" fmla="*/ 0 h 651"/>
                <a:gd name="T42" fmla="*/ 0 w 2634"/>
                <a:gd name="T43" fmla="*/ 0 h 651"/>
                <a:gd name="T44" fmla="*/ 0 w 2634"/>
                <a:gd name="T45" fmla="*/ 0 h 651"/>
                <a:gd name="T46" fmla="*/ 0 w 2634"/>
                <a:gd name="T47" fmla="*/ 0 h 651"/>
                <a:gd name="T48" fmla="*/ 0 w 2634"/>
                <a:gd name="T49" fmla="*/ 0 h 651"/>
                <a:gd name="T50" fmla="*/ 0 w 2634"/>
                <a:gd name="T51" fmla="*/ 0 h 651"/>
                <a:gd name="T52" fmla="*/ 0 w 2634"/>
                <a:gd name="T53" fmla="*/ 0 h 651"/>
                <a:gd name="T54" fmla="*/ 0 w 2634"/>
                <a:gd name="T55" fmla="*/ 0 h 651"/>
                <a:gd name="T56" fmla="*/ 0 w 2634"/>
                <a:gd name="T57" fmla="*/ 0 h 651"/>
                <a:gd name="T58" fmla="*/ 0 w 2634"/>
                <a:gd name="T59" fmla="*/ 0 h 651"/>
                <a:gd name="T60" fmla="*/ 0 w 2634"/>
                <a:gd name="T61" fmla="*/ 0 h 651"/>
                <a:gd name="T62" fmla="*/ 0 w 2634"/>
                <a:gd name="T63" fmla="*/ 0 h 651"/>
                <a:gd name="T64" fmla="*/ 0 w 2634"/>
                <a:gd name="T65" fmla="*/ 0 h 651"/>
                <a:gd name="T66" fmla="*/ 0 w 2634"/>
                <a:gd name="T67" fmla="*/ 0 h 651"/>
                <a:gd name="T68" fmla="*/ 0 w 2634"/>
                <a:gd name="T69" fmla="*/ 0 h 651"/>
                <a:gd name="T70" fmla="*/ 0 w 2634"/>
                <a:gd name="T71" fmla="*/ 0 h 651"/>
                <a:gd name="T72" fmla="*/ 0 w 2634"/>
                <a:gd name="T73" fmla="*/ 0 h 651"/>
                <a:gd name="T74" fmla="*/ 0 w 2634"/>
                <a:gd name="T75" fmla="*/ 0 h 651"/>
                <a:gd name="T76" fmla="*/ 0 w 2634"/>
                <a:gd name="T77" fmla="*/ 0 h 651"/>
                <a:gd name="T78" fmla="*/ 0 w 2634"/>
                <a:gd name="T79" fmla="*/ 0 h 651"/>
                <a:gd name="T80" fmla="*/ 0 w 2634"/>
                <a:gd name="T81" fmla="*/ 0 h 651"/>
                <a:gd name="T82" fmla="*/ 0 w 2634"/>
                <a:gd name="T83" fmla="*/ 0 h 651"/>
                <a:gd name="T84" fmla="*/ 0 w 2634"/>
                <a:gd name="T85" fmla="*/ 0 h 651"/>
                <a:gd name="T86" fmla="*/ 0 w 2634"/>
                <a:gd name="T87" fmla="*/ 0 h 651"/>
                <a:gd name="T88" fmla="*/ 0 w 2634"/>
                <a:gd name="T89" fmla="*/ 0 h 651"/>
                <a:gd name="T90" fmla="*/ 0 w 2634"/>
                <a:gd name="T91" fmla="*/ 0 h 651"/>
                <a:gd name="T92" fmla="*/ 0 w 2634"/>
                <a:gd name="T93" fmla="*/ 0 h 651"/>
                <a:gd name="T94" fmla="*/ 0 w 2634"/>
                <a:gd name="T95" fmla="*/ 0 h 651"/>
                <a:gd name="T96" fmla="*/ 0 w 2634"/>
                <a:gd name="T97" fmla="*/ 0 h 651"/>
                <a:gd name="T98" fmla="*/ 0 w 2634"/>
                <a:gd name="T99" fmla="*/ 0 h 651"/>
                <a:gd name="T100" fmla="*/ 0 w 2634"/>
                <a:gd name="T101" fmla="*/ 0 h 651"/>
                <a:gd name="T102" fmla="*/ 0 w 2634"/>
                <a:gd name="T103" fmla="*/ 0 h 651"/>
                <a:gd name="T104" fmla="*/ 0 w 2634"/>
                <a:gd name="T105" fmla="*/ 0 h 651"/>
                <a:gd name="T106" fmla="*/ 0 w 2634"/>
                <a:gd name="T107" fmla="*/ 0 h 6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34"/>
                <a:gd name="T163" fmla="*/ 0 h 651"/>
                <a:gd name="T164" fmla="*/ 2634 w 2634"/>
                <a:gd name="T165" fmla="*/ 651 h 6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34" h="651">
                  <a:moveTo>
                    <a:pt x="248" y="24"/>
                  </a:moveTo>
                  <a:lnTo>
                    <a:pt x="242" y="28"/>
                  </a:lnTo>
                  <a:lnTo>
                    <a:pt x="225" y="35"/>
                  </a:lnTo>
                  <a:lnTo>
                    <a:pt x="214" y="40"/>
                  </a:lnTo>
                  <a:lnTo>
                    <a:pt x="200" y="47"/>
                  </a:lnTo>
                  <a:lnTo>
                    <a:pt x="185" y="55"/>
                  </a:lnTo>
                  <a:lnTo>
                    <a:pt x="177" y="61"/>
                  </a:lnTo>
                  <a:lnTo>
                    <a:pt x="169" y="65"/>
                  </a:lnTo>
                  <a:lnTo>
                    <a:pt x="160" y="69"/>
                  </a:lnTo>
                  <a:lnTo>
                    <a:pt x="153" y="76"/>
                  </a:lnTo>
                  <a:lnTo>
                    <a:pt x="144" y="83"/>
                  </a:lnTo>
                  <a:lnTo>
                    <a:pt x="135" y="88"/>
                  </a:lnTo>
                  <a:lnTo>
                    <a:pt x="119" y="102"/>
                  </a:lnTo>
                  <a:lnTo>
                    <a:pt x="101" y="117"/>
                  </a:lnTo>
                  <a:lnTo>
                    <a:pt x="86" y="134"/>
                  </a:lnTo>
                  <a:lnTo>
                    <a:pt x="71" y="152"/>
                  </a:lnTo>
                  <a:lnTo>
                    <a:pt x="57" y="171"/>
                  </a:lnTo>
                  <a:lnTo>
                    <a:pt x="44" y="191"/>
                  </a:lnTo>
                  <a:lnTo>
                    <a:pt x="33" y="213"/>
                  </a:lnTo>
                  <a:lnTo>
                    <a:pt x="25" y="235"/>
                  </a:lnTo>
                  <a:lnTo>
                    <a:pt x="11" y="274"/>
                  </a:lnTo>
                  <a:lnTo>
                    <a:pt x="0" y="348"/>
                  </a:lnTo>
                  <a:lnTo>
                    <a:pt x="2" y="381"/>
                  </a:lnTo>
                  <a:lnTo>
                    <a:pt x="9" y="412"/>
                  </a:lnTo>
                  <a:lnTo>
                    <a:pt x="17" y="440"/>
                  </a:lnTo>
                  <a:lnTo>
                    <a:pt x="22" y="454"/>
                  </a:lnTo>
                  <a:lnTo>
                    <a:pt x="28" y="467"/>
                  </a:lnTo>
                  <a:lnTo>
                    <a:pt x="35" y="478"/>
                  </a:lnTo>
                  <a:lnTo>
                    <a:pt x="44" y="489"/>
                  </a:lnTo>
                  <a:lnTo>
                    <a:pt x="64" y="507"/>
                  </a:lnTo>
                  <a:lnTo>
                    <a:pt x="73" y="513"/>
                  </a:lnTo>
                  <a:lnTo>
                    <a:pt x="86" y="519"/>
                  </a:lnTo>
                  <a:lnTo>
                    <a:pt x="97" y="523"/>
                  </a:lnTo>
                  <a:lnTo>
                    <a:pt x="108" y="527"/>
                  </a:lnTo>
                  <a:lnTo>
                    <a:pt x="129" y="533"/>
                  </a:lnTo>
                  <a:lnTo>
                    <a:pt x="146" y="537"/>
                  </a:lnTo>
                  <a:lnTo>
                    <a:pt x="162" y="537"/>
                  </a:lnTo>
                  <a:lnTo>
                    <a:pt x="979" y="562"/>
                  </a:lnTo>
                  <a:lnTo>
                    <a:pt x="1118" y="527"/>
                  </a:lnTo>
                  <a:lnTo>
                    <a:pt x="1122" y="617"/>
                  </a:lnTo>
                  <a:lnTo>
                    <a:pt x="1213" y="560"/>
                  </a:lnTo>
                  <a:lnTo>
                    <a:pt x="1224" y="530"/>
                  </a:lnTo>
                  <a:lnTo>
                    <a:pt x="1230" y="515"/>
                  </a:lnTo>
                  <a:lnTo>
                    <a:pt x="1238" y="500"/>
                  </a:lnTo>
                  <a:lnTo>
                    <a:pt x="1247" y="483"/>
                  </a:lnTo>
                  <a:lnTo>
                    <a:pt x="1257" y="464"/>
                  </a:lnTo>
                  <a:lnTo>
                    <a:pt x="1268" y="447"/>
                  </a:lnTo>
                  <a:lnTo>
                    <a:pt x="1282" y="428"/>
                  </a:lnTo>
                  <a:lnTo>
                    <a:pt x="1297" y="412"/>
                  </a:lnTo>
                  <a:lnTo>
                    <a:pt x="1314" y="396"/>
                  </a:lnTo>
                  <a:lnTo>
                    <a:pt x="1322" y="390"/>
                  </a:lnTo>
                  <a:lnTo>
                    <a:pt x="1332" y="383"/>
                  </a:lnTo>
                  <a:lnTo>
                    <a:pt x="1341" y="377"/>
                  </a:lnTo>
                  <a:lnTo>
                    <a:pt x="1351" y="372"/>
                  </a:lnTo>
                  <a:lnTo>
                    <a:pt x="1362" y="366"/>
                  </a:lnTo>
                  <a:lnTo>
                    <a:pt x="1373" y="363"/>
                  </a:lnTo>
                  <a:lnTo>
                    <a:pt x="1395" y="358"/>
                  </a:lnTo>
                  <a:lnTo>
                    <a:pt x="1442" y="357"/>
                  </a:lnTo>
                  <a:lnTo>
                    <a:pt x="1486" y="359"/>
                  </a:lnTo>
                  <a:lnTo>
                    <a:pt x="1527" y="370"/>
                  </a:lnTo>
                  <a:lnTo>
                    <a:pt x="1547" y="377"/>
                  </a:lnTo>
                  <a:lnTo>
                    <a:pt x="1566" y="385"/>
                  </a:lnTo>
                  <a:lnTo>
                    <a:pt x="1584" y="395"/>
                  </a:lnTo>
                  <a:lnTo>
                    <a:pt x="1592" y="399"/>
                  </a:lnTo>
                  <a:lnTo>
                    <a:pt x="1599" y="405"/>
                  </a:lnTo>
                  <a:lnTo>
                    <a:pt x="1626" y="428"/>
                  </a:lnTo>
                  <a:lnTo>
                    <a:pt x="1648" y="454"/>
                  </a:lnTo>
                  <a:lnTo>
                    <a:pt x="1662" y="485"/>
                  </a:lnTo>
                  <a:lnTo>
                    <a:pt x="1673" y="516"/>
                  </a:lnTo>
                  <a:lnTo>
                    <a:pt x="1682" y="545"/>
                  </a:lnTo>
                  <a:lnTo>
                    <a:pt x="1693" y="599"/>
                  </a:lnTo>
                  <a:lnTo>
                    <a:pt x="1701" y="651"/>
                  </a:lnTo>
                  <a:lnTo>
                    <a:pt x="2623" y="560"/>
                  </a:lnTo>
                  <a:lnTo>
                    <a:pt x="2634" y="507"/>
                  </a:lnTo>
                  <a:lnTo>
                    <a:pt x="1931" y="526"/>
                  </a:lnTo>
                  <a:lnTo>
                    <a:pt x="1917" y="511"/>
                  </a:lnTo>
                  <a:lnTo>
                    <a:pt x="1899" y="493"/>
                  </a:lnTo>
                  <a:lnTo>
                    <a:pt x="1877" y="472"/>
                  </a:lnTo>
                  <a:lnTo>
                    <a:pt x="1863" y="460"/>
                  </a:lnTo>
                  <a:lnTo>
                    <a:pt x="1850" y="446"/>
                  </a:lnTo>
                  <a:lnTo>
                    <a:pt x="1833" y="432"/>
                  </a:lnTo>
                  <a:lnTo>
                    <a:pt x="1817" y="418"/>
                  </a:lnTo>
                  <a:lnTo>
                    <a:pt x="1800" y="403"/>
                  </a:lnTo>
                  <a:lnTo>
                    <a:pt x="1784" y="388"/>
                  </a:lnTo>
                  <a:lnTo>
                    <a:pt x="1764" y="373"/>
                  </a:lnTo>
                  <a:lnTo>
                    <a:pt x="1745" y="358"/>
                  </a:lnTo>
                  <a:lnTo>
                    <a:pt x="1726" y="341"/>
                  </a:lnTo>
                  <a:lnTo>
                    <a:pt x="1716" y="335"/>
                  </a:lnTo>
                  <a:lnTo>
                    <a:pt x="1705" y="326"/>
                  </a:lnTo>
                  <a:lnTo>
                    <a:pt x="1695" y="319"/>
                  </a:lnTo>
                  <a:lnTo>
                    <a:pt x="1684" y="313"/>
                  </a:lnTo>
                  <a:lnTo>
                    <a:pt x="1675" y="306"/>
                  </a:lnTo>
                  <a:lnTo>
                    <a:pt x="1664" y="297"/>
                  </a:lnTo>
                  <a:lnTo>
                    <a:pt x="1655" y="290"/>
                  </a:lnTo>
                  <a:lnTo>
                    <a:pt x="1646" y="284"/>
                  </a:lnTo>
                  <a:lnTo>
                    <a:pt x="1635" y="278"/>
                  </a:lnTo>
                  <a:lnTo>
                    <a:pt x="1625" y="271"/>
                  </a:lnTo>
                  <a:lnTo>
                    <a:pt x="1614" y="266"/>
                  </a:lnTo>
                  <a:lnTo>
                    <a:pt x="1604" y="259"/>
                  </a:lnTo>
                  <a:lnTo>
                    <a:pt x="1593" y="253"/>
                  </a:lnTo>
                  <a:lnTo>
                    <a:pt x="1584" y="249"/>
                  </a:lnTo>
                  <a:lnTo>
                    <a:pt x="1573" y="244"/>
                  </a:lnTo>
                  <a:lnTo>
                    <a:pt x="1563" y="240"/>
                  </a:lnTo>
                  <a:lnTo>
                    <a:pt x="1553" y="235"/>
                  </a:lnTo>
                  <a:lnTo>
                    <a:pt x="1544" y="231"/>
                  </a:lnTo>
                  <a:lnTo>
                    <a:pt x="1524" y="224"/>
                  </a:lnTo>
                  <a:lnTo>
                    <a:pt x="1505" y="219"/>
                  </a:lnTo>
                  <a:lnTo>
                    <a:pt x="1487" y="215"/>
                  </a:lnTo>
                  <a:lnTo>
                    <a:pt x="1471" y="213"/>
                  </a:lnTo>
                  <a:lnTo>
                    <a:pt x="1436" y="216"/>
                  </a:lnTo>
                  <a:lnTo>
                    <a:pt x="1407" y="226"/>
                  </a:lnTo>
                  <a:lnTo>
                    <a:pt x="1392" y="231"/>
                  </a:lnTo>
                  <a:lnTo>
                    <a:pt x="1377" y="237"/>
                  </a:lnTo>
                  <a:lnTo>
                    <a:pt x="1362" y="244"/>
                  </a:lnTo>
                  <a:lnTo>
                    <a:pt x="1348" y="252"/>
                  </a:lnTo>
                  <a:lnTo>
                    <a:pt x="1334" y="259"/>
                  </a:lnTo>
                  <a:lnTo>
                    <a:pt x="1321" y="267"/>
                  </a:lnTo>
                  <a:lnTo>
                    <a:pt x="1307" y="277"/>
                  </a:lnTo>
                  <a:lnTo>
                    <a:pt x="1300" y="282"/>
                  </a:lnTo>
                  <a:lnTo>
                    <a:pt x="1293" y="286"/>
                  </a:lnTo>
                  <a:lnTo>
                    <a:pt x="1286" y="290"/>
                  </a:lnTo>
                  <a:lnTo>
                    <a:pt x="1279" y="296"/>
                  </a:lnTo>
                  <a:lnTo>
                    <a:pt x="1272" y="299"/>
                  </a:lnTo>
                  <a:lnTo>
                    <a:pt x="1267" y="304"/>
                  </a:lnTo>
                  <a:lnTo>
                    <a:pt x="1260" y="308"/>
                  </a:lnTo>
                  <a:lnTo>
                    <a:pt x="1254" y="313"/>
                  </a:lnTo>
                  <a:lnTo>
                    <a:pt x="1247" y="318"/>
                  </a:lnTo>
                  <a:lnTo>
                    <a:pt x="1241" y="322"/>
                  </a:lnTo>
                  <a:lnTo>
                    <a:pt x="1234" y="328"/>
                  </a:lnTo>
                  <a:lnTo>
                    <a:pt x="1228" y="332"/>
                  </a:lnTo>
                  <a:lnTo>
                    <a:pt x="1223" y="336"/>
                  </a:lnTo>
                  <a:lnTo>
                    <a:pt x="1217" y="340"/>
                  </a:lnTo>
                  <a:lnTo>
                    <a:pt x="1212" y="344"/>
                  </a:lnTo>
                  <a:lnTo>
                    <a:pt x="1206" y="350"/>
                  </a:lnTo>
                  <a:lnTo>
                    <a:pt x="1194" y="358"/>
                  </a:lnTo>
                  <a:lnTo>
                    <a:pt x="1184" y="366"/>
                  </a:lnTo>
                  <a:lnTo>
                    <a:pt x="1173" y="373"/>
                  </a:lnTo>
                  <a:lnTo>
                    <a:pt x="1163" y="380"/>
                  </a:lnTo>
                  <a:lnTo>
                    <a:pt x="1154" y="385"/>
                  </a:lnTo>
                  <a:lnTo>
                    <a:pt x="1146" y="390"/>
                  </a:lnTo>
                  <a:lnTo>
                    <a:pt x="1137" y="395"/>
                  </a:lnTo>
                  <a:lnTo>
                    <a:pt x="1121" y="402"/>
                  </a:lnTo>
                  <a:lnTo>
                    <a:pt x="1107" y="405"/>
                  </a:lnTo>
                  <a:lnTo>
                    <a:pt x="1096" y="402"/>
                  </a:lnTo>
                  <a:lnTo>
                    <a:pt x="1086" y="395"/>
                  </a:lnTo>
                  <a:lnTo>
                    <a:pt x="1077" y="373"/>
                  </a:lnTo>
                  <a:lnTo>
                    <a:pt x="1072" y="351"/>
                  </a:lnTo>
                  <a:lnTo>
                    <a:pt x="1075" y="329"/>
                  </a:lnTo>
                  <a:lnTo>
                    <a:pt x="1082" y="311"/>
                  </a:lnTo>
                  <a:lnTo>
                    <a:pt x="1092" y="293"/>
                  </a:lnTo>
                  <a:lnTo>
                    <a:pt x="1099" y="281"/>
                  </a:lnTo>
                  <a:lnTo>
                    <a:pt x="1108" y="267"/>
                  </a:lnTo>
                  <a:lnTo>
                    <a:pt x="1112" y="165"/>
                  </a:lnTo>
                  <a:lnTo>
                    <a:pt x="1088" y="145"/>
                  </a:lnTo>
                  <a:lnTo>
                    <a:pt x="1078" y="138"/>
                  </a:lnTo>
                  <a:lnTo>
                    <a:pt x="1068" y="129"/>
                  </a:lnTo>
                  <a:lnTo>
                    <a:pt x="1061" y="124"/>
                  </a:lnTo>
                  <a:lnTo>
                    <a:pt x="1056" y="121"/>
                  </a:lnTo>
                  <a:lnTo>
                    <a:pt x="1050" y="117"/>
                  </a:lnTo>
                  <a:lnTo>
                    <a:pt x="1045" y="138"/>
                  </a:lnTo>
                  <a:lnTo>
                    <a:pt x="1035" y="158"/>
                  </a:lnTo>
                  <a:lnTo>
                    <a:pt x="1028" y="169"/>
                  </a:lnTo>
                  <a:lnTo>
                    <a:pt x="1019" y="182"/>
                  </a:lnTo>
                  <a:lnTo>
                    <a:pt x="1002" y="201"/>
                  </a:lnTo>
                  <a:lnTo>
                    <a:pt x="990" y="212"/>
                  </a:lnTo>
                  <a:lnTo>
                    <a:pt x="977" y="216"/>
                  </a:lnTo>
                  <a:lnTo>
                    <a:pt x="972" y="275"/>
                  </a:lnTo>
                  <a:lnTo>
                    <a:pt x="964" y="297"/>
                  </a:lnTo>
                  <a:lnTo>
                    <a:pt x="958" y="310"/>
                  </a:lnTo>
                  <a:lnTo>
                    <a:pt x="951" y="321"/>
                  </a:lnTo>
                  <a:lnTo>
                    <a:pt x="933" y="337"/>
                  </a:lnTo>
                  <a:lnTo>
                    <a:pt x="922" y="344"/>
                  </a:lnTo>
                  <a:lnTo>
                    <a:pt x="908" y="350"/>
                  </a:lnTo>
                  <a:lnTo>
                    <a:pt x="881" y="355"/>
                  </a:lnTo>
                  <a:lnTo>
                    <a:pt x="858" y="357"/>
                  </a:lnTo>
                  <a:lnTo>
                    <a:pt x="838" y="352"/>
                  </a:lnTo>
                  <a:lnTo>
                    <a:pt x="822" y="346"/>
                  </a:lnTo>
                  <a:lnTo>
                    <a:pt x="796" y="321"/>
                  </a:lnTo>
                  <a:lnTo>
                    <a:pt x="783" y="303"/>
                  </a:lnTo>
                  <a:lnTo>
                    <a:pt x="773" y="282"/>
                  </a:lnTo>
                  <a:lnTo>
                    <a:pt x="768" y="259"/>
                  </a:lnTo>
                  <a:lnTo>
                    <a:pt x="767" y="235"/>
                  </a:lnTo>
                  <a:lnTo>
                    <a:pt x="769" y="212"/>
                  </a:lnTo>
                  <a:lnTo>
                    <a:pt x="775" y="190"/>
                  </a:lnTo>
                  <a:lnTo>
                    <a:pt x="782" y="172"/>
                  </a:lnTo>
                  <a:lnTo>
                    <a:pt x="789" y="157"/>
                  </a:lnTo>
                  <a:lnTo>
                    <a:pt x="796" y="143"/>
                  </a:lnTo>
                  <a:lnTo>
                    <a:pt x="733" y="0"/>
                  </a:lnTo>
                  <a:lnTo>
                    <a:pt x="707" y="500"/>
                  </a:lnTo>
                  <a:lnTo>
                    <a:pt x="426" y="491"/>
                  </a:lnTo>
                  <a:lnTo>
                    <a:pt x="390" y="380"/>
                  </a:lnTo>
                  <a:lnTo>
                    <a:pt x="383" y="385"/>
                  </a:lnTo>
                  <a:lnTo>
                    <a:pt x="375" y="390"/>
                  </a:lnTo>
                  <a:lnTo>
                    <a:pt x="364" y="396"/>
                  </a:lnTo>
                  <a:lnTo>
                    <a:pt x="350" y="405"/>
                  </a:lnTo>
                  <a:lnTo>
                    <a:pt x="335" y="413"/>
                  </a:lnTo>
                  <a:lnTo>
                    <a:pt x="317" y="420"/>
                  </a:lnTo>
                  <a:lnTo>
                    <a:pt x="301" y="427"/>
                  </a:lnTo>
                  <a:lnTo>
                    <a:pt x="282" y="435"/>
                  </a:lnTo>
                  <a:lnTo>
                    <a:pt x="261" y="438"/>
                  </a:lnTo>
                  <a:lnTo>
                    <a:pt x="221" y="440"/>
                  </a:lnTo>
                  <a:lnTo>
                    <a:pt x="184" y="429"/>
                  </a:lnTo>
                  <a:lnTo>
                    <a:pt x="152" y="403"/>
                  </a:lnTo>
                  <a:lnTo>
                    <a:pt x="140" y="384"/>
                  </a:lnTo>
                  <a:lnTo>
                    <a:pt x="127" y="366"/>
                  </a:lnTo>
                  <a:lnTo>
                    <a:pt x="118" y="350"/>
                  </a:lnTo>
                  <a:lnTo>
                    <a:pt x="109" y="332"/>
                  </a:lnTo>
                  <a:lnTo>
                    <a:pt x="93" y="267"/>
                  </a:lnTo>
                  <a:lnTo>
                    <a:pt x="95" y="212"/>
                  </a:lnTo>
                  <a:lnTo>
                    <a:pt x="104" y="187"/>
                  </a:lnTo>
                  <a:lnTo>
                    <a:pt x="113" y="167"/>
                  </a:lnTo>
                  <a:lnTo>
                    <a:pt x="127" y="145"/>
                  </a:lnTo>
                  <a:lnTo>
                    <a:pt x="146" y="123"/>
                  </a:lnTo>
                  <a:lnTo>
                    <a:pt x="170" y="99"/>
                  </a:lnTo>
                  <a:lnTo>
                    <a:pt x="193" y="76"/>
                  </a:lnTo>
                  <a:lnTo>
                    <a:pt x="214" y="55"/>
                  </a:lnTo>
                  <a:lnTo>
                    <a:pt x="232" y="39"/>
                  </a:lnTo>
                  <a:lnTo>
                    <a:pt x="248" y="24"/>
                  </a:lnTo>
                  <a:close/>
                </a:path>
              </a:pathLst>
            </a:custGeom>
            <a:solidFill>
              <a:schemeClr val="accent1"/>
            </a:solidFill>
            <a:ln w="9525">
              <a:solidFill>
                <a:srgbClr val="000000"/>
              </a:solidFill>
              <a:round/>
              <a:headEnd/>
              <a:tailEnd/>
            </a:ln>
          </p:spPr>
          <p:txBody>
            <a:bodyPr/>
            <a:lstStyle/>
            <a:p>
              <a:endParaRPr lang="ru-RU"/>
            </a:p>
          </p:txBody>
        </p:sp>
        <p:sp>
          <p:nvSpPr>
            <p:cNvPr id="104474" name="Freeform 24"/>
            <p:cNvSpPr>
              <a:spLocks/>
            </p:cNvSpPr>
            <p:nvPr/>
          </p:nvSpPr>
          <p:spPr bwMode="auto">
            <a:xfrm>
              <a:off x="2451" y="2864"/>
              <a:ext cx="389" cy="88"/>
            </a:xfrm>
            <a:custGeom>
              <a:avLst/>
              <a:gdLst>
                <a:gd name="T0" fmla="*/ 0 w 1169"/>
                <a:gd name="T1" fmla="*/ 0 h 264"/>
                <a:gd name="T2" fmla="*/ 0 w 1169"/>
                <a:gd name="T3" fmla="*/ 0 h 264"/>
                <a:gd name="T4" fmla="*/ 0 w 1169"/>
                <a:gd name="T5" fmla="*/ 0 h 264"/>
                <a:gd name="T6" fmla="*/ 0 w 1169"/>
                <a:gd name="T7" fmla="*/ 0 h 264"/>
                <a:gd name="T8" fmla="*/ 0 w 1169"/>
                <a:gd name="T9" fmla="*/ 0 h 264"/>
                <a:gd name="T10" fmla="*/ 0 w 1169"/>
                <a:gd name="T11" fmla="*/ 0 h 264"/>
                <a:gd name="T12" fmla="*/ 0 w 1169"/>
                <a:gd name="T13" fmla="*/ 0 h 264"/>
                <a:gd name="T14" fmla="*/ 0 w 1169"/>
                <a:gd name="T15" fmla="*/ 0 h 264"/>
                <a:gd name="T16" fmla="*/ 0 w 1169"/>
                <a:gd name="T17" fmla="*/ 0 h 264"/>
                <a:gd name="T18" fmla="*/ 0 w 1169"/>
                <a:gd name="T19" fmla="*/ 0 h 264"/>
                <a:gd name="T20" fmla="*/ 0 w 1169"/>
                <a:gd name="T21" fmla="*/ 0 h 264"/>
                <a:gd name="T22" fmla="*/ 0 w 1169"/>
                <a:gd name="T23" fmla="*/ 0 h 264"/>
                <a:gd name="T24" fmla="*/ 0 w 1169"/>
                <a:gd name="T25" fmla="*/ 0 h 264"/>
                <a:gd name="T26" fmla="*/ 0 w 1169"/>
                <a:gd name="T27" fmla="*/ 0 h 264"/>
                <a:gd name="T28" fmla="*/ 0 w 1169"/>
                <a:gd name="T29" fmla="*/ 0 h 264"/>
                <a:gd name="T30" fmla="*/ 0 w 1169"/>
                <a:gd name="T31" fmla="*/ 0 h 264"/>
                <a:gd name="T32" fmla="*/ 0 w 1169"/>
                <a:gd name="T33" fmla="*/ 0 h 264"/>
                <a:gd name="T34" fmla="*/ 0 w 1169"/>
                <a:gd name="T35" fmla="*/ 0 h 264"/>
                <a:gd name="T36" fmla="*/ 0 w 1169"/>
                <a:gd name="T37" fmla="*/ 0 h 264"/>
                <a:gd name="T38" fmla="*/ 0 w 1169"/>
                <a:gd name="T39" fmla="*/ 0 h 264"/>
                <a:gd name="T40" fmla="*/ 0 w 1169"/>
                <a:gd name="T41" fmla="*/ 0 h 264"/>
                <a:gd name="T42" fmla="*/ 0 w 1169"/>
                <a:gd name="T43" fmla="*/ 0 h 264"/>
                <a:gd name="T44" fmla="*/ 0 w 1169"/>
                <a:gd name="T45" fmla="*/ 0 h 264"/>
                <a:gd name="T46" fmla="*/ 0 w 1169"/>
                <a:gd name="T47" fmla="*/ 0 h 264"/>
                <a:gd name="T48" fmla="*/ 0 w 1169"/>
                <a:gd name="T49" fmla="*/ 0 h 264"/>
                <a:gd name="T50" fmla="*/ 0 w 1169"/>
                <a:gd name="T51" fmla="*/ 0 h 264"/>
                <a:gd name="T52" fmla="*/ 0 w 1169"/>
                <a:gd name="T53" fmla="*/ 0 h 264"/>
                <a:gd name="T54" fmla="*/ 0 w 1169"/>
                <a:gd name="T55" fmla="*/ 0 h 264"/>
                <a:gd name="T56" fmla="*/ 0 w 1169"/>
                <a:gd name="T57" fmla="*/ 0 h 264"/>
                <a:gd name="T58" fmla="*/ 0 w 1169"/>
                <a:gd name="T59" fmla="*/ 0 h 264"/>
                <a:gd name="T60" fmla="*/ 0 w 1169"/>
                <a:gd name="T61" fmla="*/ 0 h 264"/>
                <a:gd name="T62" fmla="*/ 0 w 1169"/>
                <a:gd name="T63" fmla="*/ 0 h 264"/>
                <a:gd name="T64" fmla="*/ 0 w 1169"/>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9"/>
                <a:gd name="T100" fmla="*/ 0 h 264"/>
                <a:gd name="T101" fmla="*/ 1169 w 1169"/>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9" h="264">
                  <a:moveTo>
                    <a:pt x="48" y="0"/>
                  </a:moveTo>
                  <a:lnTo>
                    <a:pt x="35" y="16"/>
                  </a:lnTo>
                  <a:lnTo>
                    <a:pt x="22" y="33"/>
                  </a:lnTo>
                  <a:lnTo>
                    <a:pt x="10" y="55"/>
                  </a:lnTo>
                  <a:lnTo>
                    <a:pt x="0" y="108"/>
                  </a:lnTo>
                  <a:lnTo>
                    <a:pt x="2" y="123"/>
                  </a:lnTo>
                  <a:lnTo>
                    <a:pt x="9" y="139"/>
                  </a:lnTo>
                  <a:lnTo>
                    <a:pt x="15" y="154"/>
                  </a:lnTo>
                  <a:lnTo>
                    <a:pt x="29" y="168"/>
                  </a:lnTo>
                  <a:lnTo>
                    <a:pt x="33" y="170"/>
                  </a:lnTo>
                  <a:lnTo>
                    <a:pt x="39" y="176"/>
                  </a:lnTo>
                  <a:lnTo>
                    <a:pt x="54" y="181"/>
                  </a:lnTo>
                  <a:lnTo>
                    <a:pt x="72" y="188"/>
                  </a:lnTo>
                  <a:lnTo>
                    <a:pt x="97" y="195"/>
                  </a:lnTo>
                  <a:lnTo>
                    <a:pt x="123" y="201"/>
                  </a:lnTo>
                  <a:lnTo>
                    <a:pt x="153" y="207"/>
                  </a:lnTo>
                  <a:lnTo>
                    <a:pt x="186" y="213"/>
                  </a:lnTo>
                  <a:lnTo>
                    <a:pt x="224" y="218"/>
                  </a:lnTo>
                  <a:lnTo>
                    <a:pt x="262" y="224"/>
                  </a:lnTo>
                  <a:lnTo>
                    <a:pt x="303" y="229"/>
                  </a:lnTo>
                  <a:lnTo>
                    <a:pt x="346" y="234"/>
                  </a:lnTo>
                  <a:lnTo>
                    <a:pt x="392" y="238"/>
                  </a:lnTo>
                  <a:lnTo>
                    <a:pt x="437" y="243"/>
                  </a:lnTo>
                  <a:lnTo>
                    <a:pt x="484" y="246"/>
                  </a:lnTo>
                  <a:lnTo>
                    <a:pt x="579" y="253"/>
                  </a:lnTo>
                  <a:lnTo>
                    <a:pt x="673" y="258"/>
                  </a:lnTo>
                  <a:lnTo>
                    <a:pt x="765" y="261"/>
                  </a:lnTo>
                  <a:lnTo>
                    <a:pt x="930" y="264"/>
                  </a:lnTo>
                  <a:lnTo>
                    <a:pt x="1054" y="261"/>
                  </a:lnTo>
                  <a:lnTo>
                    <a:pt x="1093" y="254"/>
                  </a:lnTo>
                  <a:lnTo>
                    <a:pt x="1114" y="247"/>
                  </a:lnTo>
                  <a:lnTo>
                    <a:pt x="1147" y="207"/>
                  </a:lnTo>
                  <a:lnTo>
                    <a:pt x="1163" y="155"/>
                  </a:lnTo>
                  <a:lnTo>
                    <a:pt x="1169" y="95"/>
                  </a:lnTo>
                  <a:lnTo>
                    <a:pt x="1156" y="104"/>
                  </a:lnTo>
                  <a:lnTo>
                    <a:pt x="1150" y="110"/>
                  </a:lnTo>
                  <a:lnTo>
                    <a:pt x="1143" y="115"/>
                  </a:lnTo>
                  <a:lnTo>
                    <a:pt x="1132" y="122"/>
                  </a:lnTo>
                  <a:lnTo>
                    <a:pt x="1121" y="128"/>
                  </a:lnTo>
                  <a:lnTo>
                    <a:pt x="1107" y="134"/>
                  </a:lnTo>
                  <a:lnTo>
                    <a:pt x="1090" y="141"/>
                  </a:lnTo>
                  <a:lnTo>
                    <a:pt x="1074" y="147"/>
                  </a:lnTo>
                  <a:lnTo>
                    <a:pt x="1054" y="154"/>
                  </a:lnTo>
                  <a:lnTo>
                    <a:pt x="1032" y="159"/>
                  </a:lnTo>
                  <a:lnTo>
                    <a:pt x="1009" y="163"/>
                  </a:lnTo>
                  <a:lnTo>
                    <a:pt x="983" y="169"/>
                  </a:lnTo>
                  <a:lnTo>
                    <a:pt x="955" y="172"/>
                  </a:lnTo>
                  <a:lnTo>
                    <a:pt x="875" y="176"/>
                  </a:lnTo>
                  <a:lnTo>
                    <a:pt x="758" y="177"/>
                  </a:lnTo>
                  <a:lnTo>
                    <a:pt x="469" y="169"/>
                  </a:lnTo>
                  <a:lnTo>
                    <a:pt x="325" y="161"/>
                  </a:lnTo>
                  <a:lnTo>
                    <a:pt x="259" y="154"/>
                  </a:lnTo>
                  <a:lnTo>
                    <a:pt x="199" y="147"/>
                  </a:lnTo>
                  <a:lnTo>
                    <a:pt x="148" y="140"/>
                  </a:lnTo>
                  <a:lnTo>
                    <a:pt x="106" y="132"/>
                  </a:lnTo>
                  <a:lnTo>
                    <a:pt x="76" y="122"/>
                  </a:lnTo>
                  <a:lnTo>
                    <a:pt x="60" y="111"/>
                  </a:lnTo>
                  <a:lnTo>
                    <a:pt x="46" y="89"/>
                  </a:lnTo>
                  <a:lnTo>
                    <a:pt x="43" y="70"/>
                  </a:lnTo>
                  <a:lnTo>
                    <a:pt x="44" y="51"/>
                  </a:lnTo>
                  <a:lnTo>
                    <a:pt x="51" y="34"/>
                  </a:lnTo>
                  <a:lnTo>
                    <a:pt x="61" y="20"/>
                  </a:lnTo>
                  <a:lnTo>
                    <a:pt x="69" y="9"/>
                  </a:lnTo>
                  <a:lnTo>
                    <a:pt x="80" y="1"/>
                  </a:lnTo>
                  <a:lnTo>
                    <a:pt x="48" y="0"/>
                  </a:lnTo>
                  <a:close/>
                </a:path>
              </a:pathLst>
            </a:custGeom>
            <a:solidFill>
              <a:schemeClr val="accent1"/>
            </a:solidFill>
            <a:ln w="9525">
              <a:solidFill>
                <a:srgbClr val="000000"/>
              </a:solidFill>
              <a:round/>
              <a:headEnd/>
              <a:tailEnd/>
            </a:ln>
          </p:spPr>
          <p:txBody>
            <a:bodyPr/>
            <a:lstStyle/>
            <a:p>
              <a:endParaRPr lang="ru-RU"/>
            </a:p>
          </p:txBody>
        </p:sp>
        <p:sp>
          <p:nvSpPr>
            <p:cNvPr id="104475" name="Freeform 25"/>
            <p:cNvSpPr>
              <a:spLocks/>
            </p:cNvSpPr>
            <p:nvPr/>
          </p:nvSpPr>
          <p:spPr bwMode="auto">
            <a:xfrm>
              <a:off x="2542" y="2930"/>
              <a:ext cx="166" cy="72"/>
            </a:xfrm>
            <a:custGeom>
              <a:avLst/>
              <a:gdLst>
                <a:gd name="T0" fmla="*/ 0 w 499"/>
                <a:gd name="T1" fmla="*/ 0 h 215"/>
                <a:gd name="T2" fmla="*/ 0 w 499"/>
                <a:gd name="T3" fmla="*/ 0 h 215"/>
                <a:gd name="T4" fmla="*/ 0 w 499"/>
                <a:gd name="T5" fmla="*/ 0 h 215"/>
                <a:gd name="T6" fmla="*/ 0 w 499"/>
                <a:gd name="T7" fmla="*/ 0 h 215"/>
                <a:gd name="T8" fmla="*/ 0 w 499"/>
                <a:gd name="T9" fmla="*/ 0 h 215"/>
                <a:gd name="T10" fmla="*/ 0 w 499"/>
                <a:gd name="T11" fmla="*/ 0 h 215"/>
                <a:gd name="T12" fmla="*/ 0 w 499"/>
                <a:gd name="T13" fmla="*/ 0 h 215"/>
                <a:gd name="T14" fmla="*/ 0 w 499"/>
                <a:gd name="T15" fmla="*/ 0 h 215"/>
                <a:gd name="T16" fmla="*/ 0 w 499"/>
                <a:gd name="T17" fmla="*/ 0 h 215"/>
                <a:gd name="T18" fmla="*/ 0 w 499"/>
                <a:gd name="T19" fmla="*/ 0 h 215"/>
                <a:gd name="T20" fmla="*/ 0 w 499"/>
                <a:gd name="T21" fmla="*/ 0 h 215"/>
                <a:gd name="T22" fmla="*/ 0 w 499"/>
                <a:gd name="T23" fmla="*/ 0 h 215"/>
                <a:gd name="T24" fmla="*/ 0 w 499"/>
                <a:gd name="T25" fmla="*/ 0 h 215"/>
                <a:gd name="T26" fmla="*/ 0 w 499"/>
                <a:gd name="T27" fmla="*/ 0 h 215"/>
                <a:gd name="T28" fmla="*/ 0 w 499"/>
                <a:gd name="T29" fmla="*/ 0 h 215"/>
                <a:gd name="T30" fmla="*/ 0 w 499"/>
                <a:gd name="T31" fmla="*/ 0 h 215"/>
                <a:gd name="T32" fmla="*/ 0 w 499"/>
                <a:gd name="T33" fmla="*/ 0 h 215"/>
                <a:gd name="T34" fmla="*/ 0 w 499"/>
                <a:gd name="T35" fmla="*/ 0 h 215"/>
                <a:gd name="T36" fmla="*/ 0 w 499"/>
                <a:gd name="T37" fmla="*/ 0 h 215"/>
                <a:gd name="T38" fmla="*/ 0 w 499"/>
                <a:gd name="T39" fmla="*/ 0 h 215"/>
                <a:gd name="T40" fmla="*/ 0 w 499"/>
                <a:gd name="T41" fmla="*/ 0 h 215"/>
                <a:gd name="T42" fmla="*/ 0 w 499"/>
                <a:gd name="T43" fmla="*/ 0 h 215"/>
                <a:gd name="T44" fmla="*/ 0 w 499"/>
                <a:gd name="T45" fmla="*/ 0 h 215"/>
                <a:gd name="T46" fmla="*/ 0 w 499"/>
                <a:gd name="T47" fmla="*/ 0 h 215"/>
                <a:gd name="T48" fmla="*/ 0 w 499"/>
                <a:gd name="T49" fmla="*/ 0 h 215"/>
                <a:gd name="T50" fmla="*/ 0 w 499"/>
                <a:gd name="T51" fmla="*/ 0 h 215"/>
                <a:gd name="T52" fmla="*/ 0 w 499"/>
                <a:gd name="T53" fmla="*/ 0 h 215"/>
                <a:gd name="T54" fmla="*/ 0 w 499"/>
                <a:gd name="T55" fmla="*/ 0 h 215"/>
                <a:gd name="T56" fmla="*/ 0 w 499"/>
                <a:gd name="T57" fmla="*/ 0 h 215"/>
                <a:gd name="T58" fmla="*/ 0 w 499"/>
                <a:gd name="T59" fmla="*/ 0 h 215"/>
                <a:gd name="T60" fmla="*/ 0 w 499"/>
                <a:gd name="T61" fmla="*/ 0 h 215"/>
                <a:gd name="T62" fmla="*/ 0 w 499"/>
                <a:gd name="T63" fmla="*/ 0 h 215"/>
                <a:gd name="T64" fmla="*/ 0 w 499"/>
                <a:gd name="T65" fmla="*/ 0 h 215"/>
                <a:gd name="T66" fmla="*/ 0 w 499"/>
                <a:gd name="T67" fmla="*/ 0 h 215"/>
                <a:gd name="T68" fmla="*/ 0 w 499"/>
                <a:gd name="T69" fmla="*/ 0 h 215"/>
                <a:gd name="T70" fmla="*/ 0 w 499"/>
                <a:gd name="T71" fmla="*/ 0 h 215"/>
                <a:gd name="T72" fmla="*/ 0 w 499"/>
                <a:gd name="T73" fmla="*/ 0 h 2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9"/>
                <a:gd name="T112" fmla="*/ 0 h 215"/>
                <a:gd name="T113" fmla="*/ 499 w 499"/>
                <a:gd name="T114" fmla="*/ 215 h 2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9" h="215">
                  <a:moveTo>
                    <a:pt x="0" y="0"/>
                  </a:moveTo>
                  <a:lnTo>
                    <a:pt x="4" y="19"/>
                  </a:lnTo>
                  <a:lnTo>
                    <a:pt x="8" y="41"/>
                  </a:lnTo>
                  <a:lnTo>
                    <a:pt x="18" y="69"/>
                  </a:lnTo>
                  <a:lnTo>
                    <a:pt x="25" y="84"/>
                  </a:lnTo>
                  <a:lnTo>
                    <a:pt x="33" y="99"/>
                  </a:lnTo>
                  <a:lnTo>
                    <a:pt x="41" y="114"/>
                  </a:lnTo>
                  <a:lnTo>
                    <a:pt x="54" y="130"/>
                  </a:lnTo>
                  <a:lnTo>
                    <a:pt x="66" y="143"/>
                  </a:lnTo>
                  <a:lnTo>
                    <a:pt x="81" y="157"/>
                  </a:lnTo>
                  <a:lnTo>
                    <a:pt x="90" y="164"/>
                  </a:lnTo>
                  <a:lnTo>
                    <a:pt x="99" y="169"/>
                  </a:lnTo>
                  <a:lnTo>
                    <a:pt x="108" y="176"/>
                  </a:lnTo>
                  <a:lnTo>
                    <a:pt x="119" y="182"/>
                  </a:lnTo>
                  <a:lnTo>
                    <a:pt x="128" y="187"/>
                  </a:lnTo>
                  <a:lnTo>
                    <a:pt x="139" y="191"/>
                  </a:lnTo>
                  <a:lnTo>
                    <a:pt x="149" y="196"/>
                  </a:lnTo>
                  <a:lnTo>
                    <a:pt x="160" y="200"/>
                  </a:lnTo>
                  <a:lnTo>
                    <a:pt x="182" y="207"/>
                  </a:lnTo>
                  <a:lnTo>
                    <a:pt x="203" y="211"/>
                  </a:lnTo>
                  <a:lnTo>
                    <a:pt x="245" y="215"/>
                  </a:lnTo>
                  <a:lnTo>
                    <a:pt x="285" y="215"/>
                  </a:lnTo>
                  <a:lnTo>
                    <a:pt x="324" y="209"/>
                  </a:lnTo>
                  <a:lnTo>
                    <a:pt x="357" y="201"/>
                  </a:lnTo>
                  <a:lnTo>
                    <a:pt x="372" y="197"/>
                  </a:lnTo>
                  <a:lnTo>
                    <a:pt x="386" y="191"/>
                  </a:lnTo>
                  <a:lnTo>
                    <a:pt x="397" y="185"/>
                  </a:lnTo>
                  <a:lnTo>
                    <a:pt x="408" y="178"/>
                  </a:lnTo>
                  <a:lnTo>
                    <a:pt x="426" y="161"/>
                  </a:lnTo>
                  <a:lnTo>
                    <a:pt x="444" y="141"/>
                  </a:lnTo>
                  <a:lnTo>
                    <a:pt x="459" y="117"/>
                  </a:lnTo>
                  <a:lnTo>
                    <a:pt x="471" y="92"/>
                  </a:lnTo>
                  <a:lnTo>
                    <a:pt x="484" y="70"/>
                  </a:lnTo>
                  <a:lnTo>
                    <a:pt x="492" y="52"/>
                  </a:lnTo>
                  <a:lnTo>
                    <a:pt x="499" y="35"/>
                  </a:lnTo>
                  <a:lnTo>
                    <a:pt x="0" y="0"/>
                  </a:lnTo>
                  <a:close/>
                </a:path>
              </a:pathLst>
            </a:custGeom>
            <a:solidFill>
              <a:schemeClr val="accent1"/>
            </a:solidFill>
            <a:ln w="9525">
              <a:solidFill>
                <a:srgbClr val="000000"/>
              </a:solidFill>
              <a:round/>
              <a:headEnd/>
              <a:tailEnd/>
            </a:ln>
          </p:spPr>
          <p:txBody>
            <a:bodyPr/>
            <a:lstStyle/>
            <a:p>
              <a:endParaRPr lang="ru-RU"/>
            </a:p>
          </p:txBody>
        </p:sp>
        <p:sp>
          <p:nvSpPr>
            <p:cNvPr id="104476" name="Freeform 26"/>
            <p:cNvSpPr>
              <a:spLocks/>
            </p:cNvSpPr>
            <p:nvPr/>
          </p:nvSpPr>
          <p:spPr bwMode="auto">
            <a:xfrm>
              <a:off x="2695" y="2673"/>
              <a:ext cx="730" cy="192"/>
            </a:xfrm>
            <a:custGeom>
              <a:avLst/>
              <a:gdLst>
                <a:gd name="T0" fmla="*/ 0 w 2189"/>
                <a:gd name="T1" fmla="*/ 0 h 575"/>
                <a:gd name="T2" fmla="*/ 0 w 2189"/>
                <a:gd name="T3" fmla="*/ 0 h 575"/>
                <a:gd name="T4" fmla="*/ 0 w 2189"/>
                <a:gd name="T5" fmla="*/ 0 h 575"/>
                <a:gd name="T6" fmla="*/ 0 w 2189"/>
                <a:gd name="T7" fmla="*/ 0 h 575"/>
                <a:gd name="T8" fmla="*/ 0 w 2189"/>
                <a:gd name="T9" fmla="*/ 0 h 575"/>
                <a:gd name="T10" fmla="*/ 0 w 2189"/>
                <a:gd name="T11" fmla="*/ 0 h 575"/>
                <a:gd name="T12" fmla="*/ 0 w 2189"/>
                <a:gd name="T13" fmla="*/ 0 h 575"/>
                <a:gd name="T14" fmla="*/ 0 w 2189"/>
                <a:gd name="T15" fmla="*/ 0 h 575"/>
                <a:gd name="T16" fmla="*/ 0 w 2189"/>
                <a:gd name="T17" fmla="*/ 0 h 575"/>
                <a:gd name="T18" fmla="*/ 0 w 2189"/>
                <a:gd name="T19" fmla="*/ 0 h 575"/>
                <a:gd name="T20" fmla="*/ 0 w 2189"/>
                <a:gd name="T21" fmla="*/ 0 h 575"/>
                <a:gd name="T22" fmla="*/ 0 w 2189"/>
                <a:gd name="T23" fmla="*/ 0 h 575"/>
                <a:gd name="T24" fmla="*/ 0 w 2189"/>
                <a:gd name="T25" fmla="*/ 0 h 575"/>
                <a:gd name="T26" fmla="*/ 0 w 2189"/>
                <a:gd name="T27" fmla="*/ 0 h 575"/>
                <a:gd name="T28" fmla="*/ 0 w 2189"/>
                <a:gd name="T29" fmla="*/ 0 h 575"/>
                <a:gd name="T30" fmla="*/ 0 w 2189"/>
                <a:gd name="T31" fmla="*/ 0 h 575"/>
                <a:gd name="T32" fmla="*/ 0 w 2189"/>
                <a:gd name="T33" fmla="*/ 0 h 575"/>
                <a:gd name="T34" fmla="*/ 0 w 2189"/>
                <a:gd name="T35" fmla="*/ 0 h 575"/>
                <a:gd name="T36" fmla="*/ 0 w 2189"/>
                <a:gd name="T37" fmla="*/ 0 h 575"/>
                <a:gd name="T38" fmla="*/ 0 w 2189"/>
                <a:gd name="T39" fmla="*/ 0 h 575"/>
                <a:gd name="T40" fmla="*/ 0 w 2189"/>
                <a:gd name="T41" fmla="*/ 0 h 575"/>
                <a:gd name="T42" fmla="*/ 0 w 2189"/>
                <a:gd name="T43" fmla="*/ 0 h 575"/>
                <a:gd name="T44" fmla="*/ 0 w 2189"/>
                <a:gd name="T45" fmla="*/ 0 h 575"/>
                <a:gd name="T46" fmla="*/ 0 w 2189"/>
                <a:gd name="T47" fmla="*/ 0 h 575"/>
                <a:gd name="T48" fmla="*/ 0 w 2189"/>
                <a:gd name="T49" fmla="*/ 0 h 575"/>
                <a:gd name="T50" fmla="*/ 0 w 2189"/>
                <a:gd name="T51" fmla="*/ 0 h 575"/>
                <a:gd name="T52" fmla="*/ 0 w 2189"/>
                <a:gd name="T53" fmla="*/ 0 h 575"/>
                <a:gd name="T54" fmla="*/ 0 w 2189"/>
                <a:gd name="T55" fmla="*/ 0 h 575"/>
                <a:gd name="T56" fmla="*/ 0 w 2189"/>
                <a:gd name="T57" fmla="*/ 0 h 575"/>
                <a:gd name="T58" fmla="*/ 0 w 2189"/>
                <a:gd name="T59" fmla="*/ 0 h 575"/>
                <a:gd name="T60" fmla="*/ 0 w 2189"/>
                <a:gd name="T61" fmla="*/ 0 h 575"/>
                <a:gd name="T62" fmla="*/ 0 w 2189"/>
                <a:gd name="T63" fmla="*/ 0 h 575"/>
                <a:gd name="T64" fmla="*/ 0 w 2189"/>
                <a:gd name="T65" fmla="*/ 0 h 575"/>
                <a:gd name="T66" fmla="*/ 0 w 2189"/>
                <a:gd name="T67" fmla="*/ 0 h 575"/>
                <a:gd name="T68" fmla="*/ 0 w 2189"/>
                <a:gd name="T69" fmla="*/ 0 h 575"/>
                <a:gd name="T70" fmla="*/ 0 w 2189"/>
                <a:gd name="T71" fmla="*/ 0 h 575"/>
                <a:gd name="T72" fmla="*/ 0 w 2189"/>
                <a:gd name="T73" fmla="*/ 0 h 575"/>
                <a:gd name="T74" fmla="*/ 0 w 2189"/>
                <a:gd name="T75" fmla="*/ 0 h 575"/>
                <a:gd name="T76" fmla="*/ 0 w 2189"/>
                <a:gd name="T77" fmla="*/ 0 h 575"/>
                <a:gd name="T78" fmla="*/ 0 w 2189"/>
                <a:gd name="T79" fmla="*/ 0 h 575"/>
                <a:gd name="T80" fmla="*/ 0 w 2189"/>
                <a:gd name="T81" fmla="*/ 0 h 575"/>
                <a:gd name="T82" fmla="*/ 0 w 2189"/>
                <a:gd name="T83" fmla="*/ 0 h 575"/>
                <a:gd name="T84" fmla="*/ 0 w 2189"/>
                <a:gd name="T85" fmla="*/ 0 h 575"/>
                <a:gd name="T86" fmla="*/ 0 w 2189"/>
                <a:gd name="T87" fmla="*/ 0 h 575"/>
                <a:gd name="T88" fmla="*/ 0 w 2189"/>
                <a:gd name="T89" fmla="*/ 0 h 575"/>
                <a:gd name="T90" fmla="*/ 0 w 2189"/>
                <a:gd name="T91" fmla="*/ 0 h 575"/>
                <a:gd name="T92" fmla="*/ 0 w 2189"/>
                <a:gd name="T93" fmla="*/ 0 h 575"/>
                <a:gd name="T94" fmla="*/ 0 w 2189"/>
                <a:gd name="T95" fmla="*/ 0 h 575"/>
                <a:gd name="T96" fmla="*/ 0 w 2189"/>
                <a:gd name="T97" fmla="*/ 0 h 575"/>
                <a:gd name="T98" fmla="*/ 0 w 2189"/>
                <a:gd name="T99" fmla="*/ 0 h 575"/>
                <a:gd name="T100" fmla="*/ 0 w 2189"/>
                <a:gd name="T101" fmla="*/ 0 h 575"/>
                <a:gd name="T102" fmla="*/ 0 w 2189"/>
                <a:gd name="T103" fmla="*/ 0 h 575"/>
                <a:gd name="T104" fmla="*/ 0 w 2189"/>
                <a:gd name="T105" fmla="*/ 0 h 575"/>
                <a:gd name="T106" fmla="*/ 0 w 2189"/>
                <a:gd name="T107" fmla="*/ 0 h 575"/>
                <a:gd name="T108" fmla="*/ 0 w 2189"/>
                <a:gd name="T109" fmla="*/ 0 h 575"/>
                <a:gd name="T110" fmla="*/ 0 w 2189"/>
                <a:gd name="T111" fmla="*/ 0 h 575"/>
                <a:gd name="T112" fmla="*/ 0 w 2189"/>
                <a:gd name="T113" fmla="*/ 0 h 575"/>
                <a:gd name="T114" fmla="*/ 0 w 2189"/>
                <a:gd name="T115" fmla="*/ 0 h 575"/>
                <a:gd name="T116" fmla="*/ 0 w 2189"/>
                <a:gd name="T117" fmla="*/ 0 h 575"/>
                <a:gd name="T118" fmla="*/ 0 w 2189"/>
                <a:gd name="T119" fmla="*/ 0 h 575"/>
                <a:gd name="T120" fmla="*/ 0 w 2189"/>
                <a:gd name="T121" fmla="*/ 0 h 575"/>
                <a:gd name="T122" fmla="*/ 0 w 2189"/>
                <a:gd name="T123" fmla="*/ 0 h 575"/>
                <a:gd name="T124" fmla="*/ 0 w 2189"/>
                <a:gd name="T125" fmla="*/ 0 h 5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89"/>
                <a:gd name="T190" fmla="*/ 0 h 575"/>
                <a:gd name="T191" fmla="*/ 2189 w 2189"/>
                <a:gd name="T192" fmla="*/ 575 h 57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89" h="575">
                  <a:moveTo>
                    <a:pt x="33" y="273"/>
                  </a:moveTo>
                  <a:lnTo>
                    <a:pt x="42" y="266"/>
                  </a:lnTo>
                  <a:lnTo>
                    <a:pt x="51" y="258"/>
                  </a:lnTo>
                  <a:lnTo>
                    <a:pt x="57" y="252"/>
                  </a:lnTo>
                  <a:lnTo>
                    <a:pt x="64" y="249"/>
                  </a:lnTo>
                  <a:lnTo>
                    <a:pt x="71" y="245"/>
                  </a:lnTo>
                  <a:lnTo>
                    <a:pt x="79" y="242"/>
                  </a:lnTo>
                  <a:lnTo>
                    <a:pt x="95" y="237"/>
                  </a:lnTo>
                  <a:lnTo>
                    <a:pt x="115" y="235"/>
                  </a:lnTo>
                  <a:lnTo>
                    <a:pt x="135" y="240"/>
                  </a:lnTo>
                  <a:lnTo>
                    <a:pt x="155" y="248"/>
                  </a:lnTo>
                  <a:lnTo>
                    <a:pt x="166" y="253"/>
                  </a:lnTo>
                  <a:lnTo>
                    <a:pt x="174" y="259"/>
                  </a:lnTo>
                  <a:lnTo>
                    <a:pt x="206" y="284"/>
                  </a:lnTo>
                  <a:lnTo>
                    <a:pt x="225" y="311"/>
                  </a:lnTo>
                  <a:lnTo>
                    <a:pt x="232" y="335"/>
                  </a:lnTo>
                  <a:lnTo>
                    <a:pt x="237" y="396"/>
                  </a:lnTo>
                  <a:lnTo>
                    <a:pt x="244" y="438"/>
                  </a:lnTo>
                  <a:lnTo>
                    <a:pt x="251" y="430"/>
                  </a:lnTo>
                  <a:lnTo>
                    <a:pt x="269" y="406"/>
                  </a:lnTo>
                  <a:lnTo>
                    <a:pt x="281" y="374"/>
                  </a:lnTo>
                  <a:lnTo>
                    <a:pt x="284" y="341"/>
                  </a:lnTo>
                  <a:lnTo>
                    <a:pt x="280" y="324"/>
                  </a:lnTo>
                  <a:lnTo>
                    <a:pt x="273" y="307"/>
                  </a:lnTo>
                  <a:lnTo>
                    <a:pt x="266" y="292"/>
                  </a:lnTo>
                  <a:lnTo>
                    <a:pt x="257" y="278"/>
                  </a:lnTo>
                  <a:lnTo>
                    <a:pt x="248" y="264"/>
                  </a:lnTo>
                  <a:lnTo>
                    <a:pt x="239" y="252"/>
                  </a:lnTo>
                  <a:lnTo>
                    <a:pt x="221" y="235"/>
                  </a:lnTo>
                  <a:lnTo>
                    <a:pt x="210" y="229"/>
                  </a:lnTo>
                  <a:lnTo>
                    <a:pt x="197" y="223"/>
                  </a:lnTo>
                  <a:lnTo>
                    <a:pt x="184" y="218"/>
                  </a:lnTo>
                  <a:lnTo>
                    <a:pt x="170" y="212"/>
                  </a:lnTo>
                  <a:lnTo>
                    <a:pt x="146" y="205"/>
                  </a:lnTo>
                  <a:lnTo>
                    <a:pt x="137" y="204"/>
                  </a:lnTo>
                  <a:lnTo>
                    <a:pt x="149" y="200"/>
                  </a:lnTo>
                  <a:lnTo>
                    <a:pt x="179" y="194"/>
                  </a:lnTo>
                  <a:lnTo>
                    <a:pt x="221" y="193"/>
                  </a:lnTo>
                  <a:lnTo>
                    <a:pt x="266" y="200"/>
                  </a:lnTo>
                  <a:lnTo>
                    <a:pt x="287" y="208"/>
                  </a:lnTo>
                  <a:lnTo>
                    <a:pt x="304" y="216"/>
                  </a:lnTo>
                  <a:lnTo>
                    <a:pt x="317" y="224"/>
                  </a:lnTo>
                  <a:lnTo>
                    <a:pt x="328" y="231"/>
                  </a:lnTo>
                  <a:lnTo>
                    <a:pt x="345" y="249"/>
                  </a:lnTo>
                  <a:lnTo>
                    <a:pt x="350" y="245"/>
                  </a:lnTo>
                  <a:lnTo>
                    <a:pt x="357" y="241"/>
                  </a:lnTo>
                  <a:lnTo>
                    <a:pt x="367" y="234"/>
                  </a:lnTo>
                  <a:lnTo>
                    <a:pt x="378" y="227"/>
                  </a:lnTo>
                  <a:lnTo>
                    <a:pt x="393" y="219"/>
                  </a:lnTo>
                  <a:lnTo>
                    <a:pt x="400" y="215"/>
                  </a:lnTo>
                  <a:lnTo>
                    <a:pt x="410" y="211"/>
                  </a:lnTo>
                  <a:lnTo>
                    <a:pt x="418" y="205"/>
                  </a:lnTo>
                  <a:lnTo>
                    <a:pt x="428" y="202"/>
                  </a:lnTo>
                  <a:lnTo>
                    <a:pt x="437" y="197"/>
                  </a:lnTo>
                  <a:lnTo>
                    <a:pt x="447" y="193"/>
                  </a:lnTo>
                  <a:lnTo>
                    <a:pt x="458" y="190"/>
                  </a:lnTo>
                  <a:lnTo>
                    <a:pt x="470" y="185"/>
                  </a:lnTo>
                  <a:lnTo>
                    <a:pt x="492" y="178"/>
                  </a:lnTo>
                  <a:lnTo>
                    <a:pt x="518" y="172"/>
                  </a:lnTo>
                  <a:lnTo>
                    <a:pt x="545" y="167"/>
                  </a:lnTo>
                  <a:lnTo>
                    <a:pt x="572" y="164"/>
                  </a:lnTo>
                  <a:lnTo>
                    <a:pt x="630" y="163"/>
                  </a:lnTo>
                  <a:lnTo>
                    <a:pt x="800" y="175"/>
                  </a:lnTo>
                  <a:lnTo>
                    <a:pt x="831" y="185"/>
                  </a:lnTo>
                  <a:lnTo>
                    <a:pt x="848" y="190"/>
                  </a:lnTo>
                  <a:lnTo>
                    <a:pt x="866" y="198"/>
                  </a:lnTo>
                  <a:lnTo>
                    <a:pt x="875" y="202"/>
                  </a:lnTo>
                  <a:lnTo>
                    <a:pt x="884" y="208"/>
                  </a:lnTo>
                  <a:lnTo>
                    <a:pt x="895" y="212"/>
                  </a:lnTo>
                  <a:lnTo>
                    <a:pt x="904" y="219"/>
                  </a:lnTo>
                  <a:lnTo>
                    <a:pt x="917" y="224"/>
                  </a:lnTo>
                  <a:lnTo>
                    <a:pt x="926" y="231"/>
                  </a:lnTo>
                  <a:lnTo>
                    <a:pt x="940" y="238"/>
                  </a:lnTo>
                  <a:lnTo>
                    <a:pt x="953" y="246"/>
                  </a:lnTo>
                  <a:lnTo>
                    <a:pt x="966" y="256"/>
                  </a:lnTo>
                  <a:lnTo>
                    <a:pt x="973" y="260"/>
                  </a:lnTo>
                  <a:lnTo>
                    <a:pt x="980" y="266"/>
                  </a:lnTo>
                  <a:lnTo>
                    <a:pt x="1006" y="286"/>
                  </a:lnTo>
                  <a:lnTo>
                    <a:pt x="1032" y="311"/>
                  </a:lnTo>
                  <a:lnTo>
                    <a:pt x="1059" y="335"/>
                  </a:lnTo>
                  <a:lnTo>
                    <a:pt x="1072" y="350"/>
                  </a:lnTo>
                  <a:lnTo>
                    <a:pt x="1085" y="363"/>
                  </a:lnTo>
                  <a:lnTo>
                    <a:pt x="1097" y="376"/>
                  </a:lnTo>
                  <a:lnTo>
                    <a:pt x="1110" y="390"/>
                  </a:lnTo>
                  <a:lnTo>
                    <a:pt x="1122" y="403"/>
                  </a:lnTo>
                  <a:lnTo>
                    <a:pt x="1133" y="419"/>
                  </a:lnTo>
                  <a:lnTo>
                    <a:pt x="1144" y="432"/>
                  </a:lnTo>
                  <a:lnTo>
                    <a:pt x="1155" y="445"/>
                  </a:lnTo>
                  <a:lnTo>
                    <a:pt x="1166" y="458"/>
                  </a:lnTo>
                  <a:lnTo>
                    <a:pt x="1176" y="472"/>
                  </a:lnTo>
                  <a:lnTo>
                    <a:pt x="1195" y="496"/>
                  </a:lnTo>
                  <a:lnTo>
                    <a:pt x="1212" y="518"/>
                  </a:lnTo>
                  <a:lnTo>
                    <a:pt x="1225" y="538"/>
                  </a:lnTo>
                  <a:lnTo>
                    <a:pt x="1236" y="553"/>
                  </a:lnTo>
                  <a:lnTo>
                    <a:pt x="1246" y="566"/>
                  </a:lnTo>
                  <a:lnTo>
                    <a:pt x="1253" y="575"/>
                  </a:lnTo>
                  <a:lnTo>
                    <a:pt x="1839" y="533"/>
                  </a:lnTo>
                  <a:lnTo>
                    <a:pt x="1830" y="502"/>
                  </a:lnTo>
                  <a:lnTo>
                    <a:pt x="1818" y="431"/>
                  </a:lnTo>
                  <a:lnTo>
                    <a:pt x="1819" y="384"/>
                  </a:lnTo>
                  <a:lnTo>
                    <a:pt x="1829" y="336"/>
                  </a:lnTo>
                  <a:lnTo>
                    <a:pt x="1837" y="313"/>
                  </a:lnTo>
                  <a:lnTo>
                    <a:pt x="1843" y="300"/>
                  </a:lnTo>
                  <a:lnTo>
                    <a:pt x="1850" y="289"/>
                  </a:lnTo>
                  <a:lnTo>
                    <a:pt x="1857" y="277"/>
                  </a:lnTo>
                  <a:lnTo>
                    <a:pt x="1865" y="266"/>
                  </a:lnTo>
                  <a:lnTo>
                    <a:pt x="1884" y="244"/>
                  </a:lnTo>
                  <a:lnTo>
                    <a:pt x="1903" y="222"/>
                  </a:lnTo>
                  <a:lnTo>
                    <a:pt x="1920" y="205"/>
                  </a:lnTo>
                  <a:lnTo>
                    <a:pt x="1935" y="189"/>
                  </a:lnTo>
                  <a:lnTo>
                    <a:pt x="1947" y="175"/>
                  </a:lnTo>
                  <a:lnTo>
                    <a:pt x="1968" y="152"/>
                  </a:lnTo>
                  <a:lnTo>
                    <a:pt x="1986" y="135"/>
                  </a:lnTo>
                  <a:lnTo>
                    <a:pt x="2000" y="124"/>
                  </a:lnTo>
                  <a:lnTo>
                    <a:pt x="2008" y="120"/>
                  </a:lnTo>
                  <a:lnTo>
                    <a:pt x="2016" y="116"/>
                  </a:lnTo>
                  <a:lnTo>
                    <a:pt x="2036" y="110"/>
                  </a:lnTo>
                  <a:lnTo>
                    <a:pt x="2062" y="106"/>
                  </a:lnTo>
                  <a:lnTo>
                    <a:pt x="2116" y="102"/>
                  </a:lnTo>
                  <a:lnTo>
                    <a:pt x="2156" y="99"/>
                  </a:lnTo>
                  <a:lnTo>
                    <a:pt x="2189" y="99"/>
                  </a:lnTo>
                  <a:lnTo>
                    <a:pt x="2088" y="0"/>
                  </a:lnTo>
                  <a:lnTo>
                    <a:pt x="1232" y="17"/>
                  </a:lnTo>
                  <a:lnTo>
                    <a:pt x="0" y="94"/>
                  </a:lnTo>
                  <a:lnTo>
                    <a:pt x="33" y="273"/>
                  </a:lnTo>
                  <a:close/>
                </a:path>
              </a:pathLst>
            </a:custGeom>
            <a:solidFill>
              <a:schemeClr val="accent1"/>
            </a:solidFill>
            <a:ln w="9525">
              <a:solidFill>
                <a:srgbClr val="000000"/>
              </a:solidFill>
              <a:round/>
              <a:headEnd/>
              <a:tailEnd/>
            </a:ln>
          </p:spPr>
          <p:txBody>
            <a:bodyPr/>
            <a:lstStyle/>
            <a:p>
              <a:endParaRPr lang="ru-RU"/>
            </a:p>
          </p:txBody>
        </p:sp>
        <p:sp>
          <p:nvSpPr>
            <p:cNvPr id="104477" name="Freeform 27"/>
            <p:cNvSpPr>
              <a:spLocks/>
            </p:cNvSpPr>
            <p:nvPr/>
          </p:nvSpPr>
          <p:spPr bwMode="auto">
            <a:xfrm>
              <a:off x="2503" y="2744"/>
              <a:ext cx="80" cy="85"/>
            </a:xfrm>
            <a:custGeom>
              <a:avLst/>
              <a:gdLst>
                <a:gd name="T0" fmla="*/ 0 w 240"/>
                <a:gd name="T1" fmla="*/ 0 h 255"/>
                <a:gd name="T2" fmla="*/ 0 w 240"/>
                <a:gd name="T3" fmla="*/ 0 h 255"/>
                <a:gd name="T4" fmla="*/ 0 w 240"/>
                <a:gd name="T5" fmla="*/ 0 h 255"/>
                <a:gd name="T6" fmla="*/ 0 w 240"/>
                <a:gd name="T7" fmla="*/ 0 h 255"/>
                <a:gd name="T8" fmla="*/ 0 w 240"/>
                <a:gd name="T9" fmla="*/ 0 h 255"/>
                <a:gd name="T10" fmla="*/ 0 w 240"/>
                <a:gd name="T11" fmla="*/ 0 h 255"/>
                <a:gd name="T12" fmla="*/ 0 w 240"/>
                <a:gd name="T13" fmla="*/ 0 h 255"/>
                <a:gd name="T14" fmla="*/ 0 w 240"/>
                <a:gd name="T15" fmla="*/ 0 h 255"/>
                <a:gd name="T16" fmla="*/ 0 w 240"/>
                <a:gd name="T17" fmla="*/ 0 h 255"/>
                <a:gd name="T18" fmla="*/ 0 w 240"/>
                <a:gd name="T19" fmla="*/ 0 h 255"/>
                <a:gd name="T20" fmla="*/ 0 w 240"/>
                <a:gd name="T21" fmla="*/ 0 h 255"/>
                <a:gd name="T22" fmla="*/ 0 w 240"/>
                <a:gd name="T23" fmla="*/ 0 h 255"/>
                <a:gd name="T24" fmla="*/ 0 w 240"/>
                <a:gd name="T25" fmla="*/ 0 h 255"/>
                <a:gd name="T26" fmla="*/ 0 w 240"/>
                <a:gd name="T27" fmla="*/ 0 h 255"/>
                <a:gd name="T28" fmla="*/ 0 w 240"/>
                <a:gd name="T29" fmla="*/ 0 h 255"/>
                <a:gd name="T30" fmla="*/ 0 w 240"/>
                <a:gd name="T31" fmla="*/ 0 h 255"/>
                <a:gd name="T32" fmla="*/ 0 w 240"/>
                <a:gd name="T33" fmla="*/ 0 h 255"/>
                <a:gd name="T34" fmla="*/ 0 w 240"/>
                <a:gd name="T35" fmla="*/ 0 h 255"/>
                <a:gd name="T36" fmla="*/ 0 w 240"/>
                <a:gd name="T37" fmla="*/ 0 h 255"/>
                <a:gd name="T38" fmla="*/ 0 w 240"/>
                <a:gd name="T39" fmla="*/ 0 h 255"/>
                <a:gd name="T40" fmla="*/ 0 w 240"/>
                <a:gd name="T41" fmla="*/ 0 h 255"/>
                <a:gd name="T42" fmla="*/ 0 w 240"/>
                <a:gd name="T43" fmla="*/ 0 h 255"/>
                <a:gd name="T44" fmla="*/ 0 w 240"/>
                <a:gd name="T45" fmla="*/ 0 h 255"/>
                <a:gd name="T46" fmla="*/ 0 w 240"/>
                <a:gd name="T47" fmla="*/ 0 h 255"/>
                <a:gd name="T48" fmla="*/ 0 w 240"/>
                <a:gd name="T49" fmla="*/ 0 h 255"/>
                <a:gd name="T50" fmla="*/ 0 w 240"/>
                <a:gd name="T51" fmla="*/ 0 h 255"/>
                <a:gd name="T52" fmla="*/ 0 w 240"/>
                <a:gd name="T53" fmla="*/ 0 h 255"/>
                <a:gd name="T54" fmla="*/ 0 w 240"/>
                <a:gd name="T55" fmla="*/ 0 h 255"/>
                <a:gd name="T56" fmla="*/ 0 w 240"/>
                <a:gd name="T57" fmla="*/ 0 h 255"/>
                <a:gd name="T58" fmla="*/ 0 w 240"/>
                <a:gd name="T59" fmla="*/ 0 h 255"/>
                <a:gd name="T60" fmla="*/ 0 w 240"/>
                <a:gd name="T61" fmla="*/ 0 h 255"/>
                <a:gd name="T62" fmla="*/ 0 w 240"/>
                <a:gd name="T63" fmla="*/ 0 h 255"/>
                <a:gd name="T64" fmla="*/ 0 w 240"/>
                <a:gd name="T65" fmla="*/ 0 h 255"/>
                <a:gd name="T66" fmla="*/ 0 w 240"/>
                <a:gd name="T67" fmla="*/ 0 h 255"/>
                <a:gd name="T68" fmla="*/ 0 w 240"/>
                <a:gd name="T69" fmla="*/ 0 h 255"/>
                <a:gd name="T70" fmla="*/ 0 w 240"/>
                <a:gd name="T71" fmla="*/ 0 h 255"/>
                <a:gd name="T72" fmla="*/ 0 w 240"/>
                <a:gd name="T73" fmla="*/ 0 h 255"/>
                <a:gd name="T74" fmla="*/ 0 w 240"/>
                <a:gd name="T75" fmla="*/ 0 h 255"/>
                <a:gd name="T76" fmla="*/ 0 w 240"/>
                <a:gd name="T77" fmla="*/ 0 h 255"/>
                <a:gd name="T78" fmla="*/ 0 w 240"/>
                <a:gd name="T79" fmla="*/ 0 h 255"/>
                <a:gd name="T80" fmla="*/ 0 w 240"/>
                <a:gd name="T81" fmla="*/ 0 h 255"/>
                <a:gd name="T82" fmla="*/ 0 w 240"/>
                <a:gd name="T83" fmla="*/ 0 h 255"/>
                <a:gd name="T84" fmla="*/ 0 w 240"/>
                <a:gd name="T85" fmla="*/ 0 h 255"/>
                <a:gd name="T86" fmla="*/ 0 w 240"/>
                <a:gd name="T87" fmla="*/ 0 h 255"/>
                <a:gd name="T88" fmla="*/ 0 w 240"/>
                <a:gd name="T89" fmla="*/ 0 h 255"/>
                <a:gd name="T90" fmla="*/ 0 w 240"/>
                <a:gd name="T91" fmla="*/ 0 h 255"/>
                <a:gd name="T92" fmla="*/ 0 w 240"/>
                <a:gd name="T93" fmla="*/ 0 h 255"/>
                <a:gd name="T94" fmla="*/ 0 w 240"/>
                <a:gd name="T95" fmla="*/ 0 h 255"/>
                <a:gd name="T96" fmla="*/ 0 w 240"/>
                <a:gd name="T97" fmla="*/ 0 h 255"/>
                <a:gd name="T98" fmla="*/ 0 w 240"/>
                <a:gd name="T99" fmla="*/ 0 h 255"/>
                <a:gd name="T100" fmla="*/ 0 w 240"/>
                <a:gd name="T101" fmla="*/ 0 h 255"/>
                <a:gd name="T102" fmla="*/ 0 w 240"/>
                <a:gd name="T103" fmla="*/ 0 h 255"/>
                <a:gd name="T104" fmla="*/ 0 w 240"/>
                <a:gd name="T105" fmla="*/ 0 h 255"/>
                <a:gd name="T106" fmla="*/ 0 w 240"/>
                <a:gd name="T107" fmla="*/ 0 h 255"/>
                <a:gd name="T108" fmla="*/ 0 w 240"/>
                <a:gd name="T109" fmla="*/ 0 h 2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0"/>
                <a:gd name="T166" fmla="*/ 0 h 255"/>
                <a:gd name="T167" fmla="*/ 240 w 240"/>
                <a:gd name="T168" fmla="*/ 255 h 2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0" h="255">
                  <a:moveTo>
                    <a:pt x="43" y="237"/>
                  </a:moveTo>
                  <a:lnTo>
                    <a:pt x="36" y="229"/>
                  </a:lnTo>
                  <a:lnTo>
                    <a:pt x="21" y="204"/>
                  </a:lnTo>
                  <a:lnTo>
                    <a:pt x="7" y="168"/>
                  </a:lnTo>
                  <a:lnTo>
                    <a:pt x="0" y="121"/>
                  </a:lnTo>
                  <a:lnTo>
                    <a:pt x="4" y="96"/>
                  </a:lnTo>
                  <a:lnTo>
                    <a:pt x="13" y="73"/>
                  </a:lnTo>
                  <a:lnTo>
                    <a:pt x="20" y="62"/>
                  </a:lnTo>
                  <a:lnTo>
                    <a:pt x="25" y="52"/>
                  </a:lnTo>
                  <a:lnTo>
                    <a:pt x="40" y="33"/>
                  </a:lnTo>
                  <a:lnTo>
                    <a:pt x="61" y="18"/>
                  </a:lnTo>
                  <a:lnTo>
                    <a:pt x="71" y="12"/>
                  </a:lnTo>
                  <a:lnTo>
                    <a:pt x="82" y="8"/>
                  </a:lnTo>
                  <a:lnTo>
                    <a:pt x="93" y="3"/>
                  </a:lnTo>
                  <a:lnTo>
                    <a:pt x="105" y="0"/>
                  </a:lnTo>
                  <a:lnTo>
                    <a:pt x="129" y="0"/>
                  </a:lnTo>
                  <a:lnTo>
                    <a:pt x="175" y="8"/>
                  </a:lnTo>
                  <a:lnTo>
                    <a:pt x="193" y="18"/>
                  </a:lnTo>
                  <a:lnTo>
                    <a:pt x="202" y="23"/>
                  </a:lnTo>
                  <a:lnTo>
                    <a:pt x="208" y="29"/>
                  </a:lnTo>
                  <a:lnTo>
                    <a:pt x="230" y="54"/>
                  </a:lnTo>
                  <a:lnTo>
                    <a:pt x="239" y="77"/>
                  </a:lnTo>
                  <a:lnTo>
                    <a:pt x="240" y="149"/>
                  </a:lnTo>
                  <a:lnTo>
                    <a:pt x="239" y="198"/>
                  </a:lnTo>
                  <a:lnTo>
                    <a:pt x="230" y="207"/>
                  </a:lnTo>
                  <a:lnTo>
                    <a:pt x="206" y="224"/>
                  </a:lnTo>
                  <a:lnTo>
                    <a:pt x="197" y="230"/>
                  </a:lnTo>
                  <a:lnTo>
                    <a:pt x="191" y="235"/>
                  </a:lnTo>
                  <a:lnTo>
                    <a:pt x="182" y="240"/>
                  </a:lnTo>
                  <a:lnTo>
                    <a:pt x="175" y="245"/>
                  </a:lnTo>
                  <a:lnTo>
                    <a:pt x="163" y="252"/>
                  </a:lnTo>
                  <a:lnTo>
                    <a:pt x="149" y="255"/>
                  </a:lnTo>
                  <a:lnTo>
                    <a:pt x="102" y="253"/>
                  </a:lnTo>
                  <a:lnTo>
                    <a:pt x="79" y="249"/>
                  </a:lnTo>
                  <a:lnTo>
                    <a:pt x="82" y="224"/>
                  </a:lnTo>
                  <a:lnTo>
                    <a:pt x="166" y="165"/>
                  </a:lnTo>
                  <a:lnTo>
                    <a:pt x="175" y="123"/>
                  </a:lnTo>
                  <a:lnTo>
                    <a:pt x="174" y="84"/>
                  </a:lnTo>
                  <a:lnTo>
                    <a:pt x="168" y="70"/>
                  </a:lnTo>
                  <a:lnTo>
                    <a:pt x="159" y="58"/>
                  </a:lnTo>
                  <a:lnTo>
                    <a:pt x="153" y="54"/>
                  </a:lnTo>
                  <a:lnTo>
                    <a:pt x="148" y="50"/>
                  </a:lnTo>
                  <a:lnTo>
                    <a:pt x="133" y="46"/>
                  </a:lnTo>
                  <a:lnTo>
                    <a:pt x="101" y="43"/>
                  </a:lnTo>
                  <a:lnTo>
                    <a:pt x="75" y="47"/>
                  </a:lnTo>
                  <a:lnTo>
                    <a:pt x="53" y="62"/>
                  </a:lnTo>
                  <a:lnTo>
                    <a:pt x="36" y="84"/>
                  </a:lnTo>
                  <a:lnTo>
                    <a:pt x="33" y="117"/>
                  </a:lnTo>
                  <a:lnTo>
                    <a:pt x="36" y="135"/>
                  </a:lnTo>
                  <a:lnTo>
                    <a:pt x="42" y="153"/>
                  </a:lnTo>
                  <a:lnTo>
                    <a:pt x="49" y="168"/>
                  </a:lnTo>
                  <a:lnTo>
                    <a:pt x="55" y="182"/>
                  </a:lnTo>
                  <a:lnTo>
                    <a:pt x="61" y="193"/>
                  </a:lnTo>
                  <a:lnTo>
                    <a:pt x="43" y="237"/>
                  </a:lnTo>
                  <a:close/>
                </a:path>
              </a:pathLst>
            </a:custGeom>
            <a:solidFill>
              <a:schemeClr val="accent1"/>
            </a:solidFill>
            <a:ln w="9525">
              <a:solidFill>
                <a:srgbClr val="000000"/>
              </a:solidFill>
              <a:round/>
              <a:headEnd/>
              <a:tailEnd/>
            </a:ln>
          </p:spPr>
          <p:txBody>
            <a:bodyPr/>
            <a:lstStyle/>
            <a:p>
              <a:endParaRPr lang="ru-RU"/>
            </a:p>
          </p:txBody>
        </p:sp>
        <p:sp>
          <p:nvSpPr>
            <p:cNvPr id="104478" name="Freeform 28"/>
            <p:cNvSpPr>
              <a:spLocks/>
            </p:cNvSpPr>
            <p:nvPr/>
          </p:nvSpPr>
          <p:spPr bwMode="auto">
            <a:xfrm>
              <a:off x="2514" y="2804"/>
              <a:ext cx="28" cy="26"/>
            </a:xfrm>
            <a:custGeom>
              <a:avLst/>
              <a:gdLst>
                <a:gd name="T0" fmla="*/ 0 w 84"/>
                <a:gd name="T1" fmla="*/ 0 h 79"/>
                <a:gd name="T2" fmla="*/ 0 w 84"/>
                <a:gd name="T3" fmla="*/ 0 h 79"/>
                <a:gd name="T4" fmla="*/ 0 w 84"/>
                <a:gd name="T5" fmla="*/ 0 h 79"/>
                <a:gd name="T6" fmla="*/ 0 w 84"/>
                <a:gd name="T7" fmla="*/ 0 h 79"/>
                <a:gd name="T8" fmla="*/ 0 w 84"/>
                <a:gd name="T9" fmla="*/ 0 h 79"/>
                <a:gd name="T10" fmla="*/ 0 w 84"/>
                <a:gd name="T11" fmla="*/ 0 h 79"/>
                <a:gd name="T12" fmla="*/ 0 60000 65536"/>
                <a:gd name="T13" fmla="*/ 0 60000 65536"/>
                <a:gd name="T14" fmla="*/ 0 60000 65536"/>
                <a:gd name="T15" fmla="*/ 0 60000 65536"/>
                <a:gd name="T16" fmla="*/ 0 60000 65536"/>
                <a:gd name="T17" fmla="*/ 0 60000 65536"/>
                <a:gd name="T18" fmla="*/ 0 w 84"/>
                <a:gd name="T19" fmla="*/ 0 h 79"/>
                <a:gd name="T20" fmla="*/ 84 w 8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84" h="79">
                  <a:moveTo>
                    <a:pt x="5" y="0"/>
                  </a:moveTo>
                  <a:lnTo>
                    <a:pt x="84" y="49"/>
                  </a:lnTo>
                  <a:lnTo>
                    <a:pt x="62" y="79"/>
                  </a:lnTo>
                  <a:lnTo>
                    <a:pt x="0" y="49"/>
                  </a:lnTo>
                  <a:lnTo>
                    <a:pt x="5" y="0"/>
                  </a:lnTo>
                  <a:close/>
                </a:path>
              </a:pathLst>
            </a:custGeom>
            <a:solidFill>
              <a:schemeClr val="accent1"/>
            </a:solidFill>
            <a:ln w="9525">
              <a:solidFill>
                <a:srgbClr val="000000"/>
              </a:solidFill>
              <a:round/>
              <a:headEnd/>
              <a:tailEnd/>
            </a:ln>
          </p:spPr>
          <p:txBody>
            <a:bodyPr/>
            <a:lstStyle/>
            <a:p>
              <a:endParaRPr lang="ru-RU"/>
            </a:p>
          </p:txBody>
        </p:sp>
        <p:sp>
          <p:nvSpPr>
            <p:cNvPr id="104479" name="Freeform 29"/>
            <p:cNvSpPr>
              <a:spLocks/>
            </p:cNvSpPr>
            <p:nvPr/>
          </p:nvSpPr>
          <p:spPr bwMode="auto">
            <a:xfrm>
              <a:off x="2862" y="2546"/>
              <a:ext cx="247" cy="117"/>
            </a:xfrm>
            <a:custGeom>
              <a:avLst/>
              <a:gdLst>
                <a:gd name="T0" fmla="*/ 0 w 742"/>
                <a:gd name="T1" fmla="*/ 0 h 352"/>
                <a:gd name="T2" fmla="*/ 0 w 742"/>
                <a:gd name="T3" fmla="*/ 0 h 352"/>
                <a:gd name="T4" fmla="*/ 0 w 742"/>
                <a:gd name="T5" fmla="*/ 0 h 352"/>
                <a:gd name="T6" fmla="*/ 0 w 742"/>
                <a:gd name="T7" fmla="*/ 0 h 352"/>
                <a:gd name="T8" fmla="*/ 0 w 742"/>
                <a:gd name="T9" fmla="*/ 0 h 352"/>
                <a:gd name="T10" fmla="*/ 0 w 742"/>
                <a:gd name="T11" fmla="*/ 0 h 352"/>
                <a:gd name="T12" fmla="*/ 0 w 742"/>
                <a:gd name="T13" fmla="*/ 0 h 352"/>
                <a:gd name="T14" fmla="*/ 0 w 742"/>
                <a:gd name="T15" fmla="*/ 0 h 352"/>
                <a:gd name="T16" fmla="*/ 0 w 742"/>
                <a:gd name="T17" fmla="*/ 0 h 352"/>
                <a:gd name="T18" fmla="*/ 0 w 742"/>
                <a:gd name="T19" fmla="*/ 0 h 352"/>
                <a:gd name="T20" fmla="*/ 0 w 742"/>
                <a:gd name="T21" fmla="*/ 0 h 352"/>
                <a:gd name="T22" fmla="*/ 0 w 742"/>
                <a:gd name="T23" fmla="*/ 0 h 352"/>
                <a:gd name="T24" fmla="*/ 0 w 742"/>
                <a:gd name="T25" fmla="*/ 0 h 352"/>
                <a:gd name="T26" fmla="*/ 0 w 742"/>
                <a:gd name="T27" fmla="*/ 0 h 352"/>
                <a:gd name="T28" fmla="*/ 0 w 742"/>
                <a:gd name="T29" fmla="*/ 0 h 352"/>
                <a:gd name="T30" fmla="*/ 0 w 742"/>
                <a:gd name="T31" fmla="*/ 0 h 352"/>
                <a:gd name="T32" fmla="*/ 0 w 742"/>
                <a:gd name="T33" fmla="*/ 0 h 352"/>
                <a:gd name="T34" fmla="*/ 0 w 742"/>
                <a:gd name="T35" fmla="*/ 0 h 352"/>
                <a:gd name="T36" fmla="*/ 0 w 742"/>
                <a:gd name="T37" fmla="*/ 0 h 352"/>
                <a:gd name="T38" fmla="*/ 0 w 742"/>
                <a:gd name="T39" fmla="*/ 0 h 352"/>
                <a:gd name="T40" fmla="*/ 0 w 742"/>
                <a:gd name="T41" fmla="*/ 0 h 352"/>
                <a:gd name="T42" fmla="*/ 0 w 742"/>
                <a:gd name="T43" fmla="*/ 0 h 352"/>
                <a:gd name="T44" fmla="*/ 0 w 742"/>
                <a:gd name="T45" fmla="*/ 0 h 352"/>
                <a:gd name="T46" fmla="*/ 0 w 742"/>
                <a:gd name="T47" fmla="*/ 0 h 352"/>
                <a:gd name="T48" fmla="*/ 0 w 742"/>
                <a:gd name="T49" fmla="*/ 0 h 352"/>
                <a:gd name="T50" fmla="*/ 0 w 742"/>
                <a:gd name="T51" fmla="*/ 0 h 352"/>
                <a:gd name="T52" fmla="*/ 0 w 742"/>
                <a:gd name="T53" fmla="*/ 0 h 352"/>
                <a:gd name="T54" fmla="*/ 0 w 742"/>
                <a:gd name="T55" fmla="*/ 0 h 352"/>
                <a:gd name="T56" fmla="*/ 0 w 742"/>
                <a:gd name="T57" fmla="*/ 0 h 352"/>
                <a:gd name="T58" fmla="*/ 0 w 742"/>
                <a:gd name="T59" fmla="*/ 0 h 352"/>
                <a:gd name="T60" fmla="*/ 0 w 742"/>
                <a:gd name="T61" fmla="*/ 0 h 352"/>
                <a:gd name="T62" fmla="*/ 0 w 742"/>
                <a:gd name="T63" fmla="*/ 0 h 352"/>
                <a:gd name="T64" fmla="*/ 0 w 742"/>
                <a:gd name="T65" fmla="*/ 0 h 352"/>
                <a:gd name="T66" fmla="*/ 0 w 742"/>
                <a:gd name="T67" fmla="*/ 0 h 352"/>
                <a:gd name="T68" fmla="*/ 0 w 742"/>
                <a:gd name="T69" fmla="*/ 0 h 352"/>
                <a:gd name="T70" fmla="*/ 0 w 742"/>
                <a:gd name="T71" fmla="*/ 0 h 352"/>
                <a:gd name="T72" fmla="*/ 0 w 742"/>
                <a:gd name="T73" fmla="*/ 0 h 352"/>
                <a:gd name="T74" fmla="*/ 0 w 742"/>
                <a:gd name="T75" fmla="*/ 0 h 3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2"/>
                <a:gd name="T115" fmla="*/ 0 h 352"/>
                <a:gd name="T116" fmla="*/ 742 w 742"/>
                <a:gd name="T117" fmla="*/ 352 h 3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2" h="352">
                  <a:moveTo>
                    <a:pt x="0" y="250"/>
                  </a:moveTo>
                  <a:lnTo>
                    <a:pt x="75" y="0"/>
                  </a:lnTo>
                  <a:lnTo>
                    <a:pt x="676" y="32"/>
                  </a:lnTo>
                  <a:lnTo>
                    <a:pt x="689" y="47"/>
                  </a:lnTo>
                  <a:lnTo>
                    <a:pt x="702" y="66"/>
                  </a:lnTo>
                  <a:lnTo>
                    <a:pt x="716" y="88"/>
                  </a:lnTo>
                  <a:lnTo>
                    <a:pt x="738" y="147"/>
                  </a:lnTo>
                  <a:lnTo>
                    <a:pt x="742" y="182"/>
                  </a:lnTo>
                  <a:lnTo>
                    <a:pt x="741" y="215"/>
                  </a:lnTo>
                  <a:lnTo>
                    <a:pt x="733" y="249"/>
                  </a:lnTo>
                  <a:lnTo>
                    <a:pt x="722" y="277"/>
                  </a:lnTo>
                  <a:lnTo>
                    <a:pt x="716" y="289"/>
                  </a:lnTo>
                  <a:lnTo>
                    <a:pt x="711" y="300"/>
                  </a:lnTo>
                  <a:lnTo>
                    <a:pt x="698" y="319"/>
                  </a:lnTo>
                  <a:lnTo>
                    <a:pt x="684" y="334"/>
                  </a:lnTo>
                  <a:lnTo>
                    <a:pt x="678" y="341"/>
                  </a:lnTo>
                  <a:lnTo>
                    <a:pt x="671" y="345"/>
                  </a:lnTo>
                  <a:lnTo>
                    <a:pt x="657" y="351"/>
                  </a:lnTo>
                  <a:lnTo>
                    <a:pt x="642" y="352"/>
                  </a:lnTo>
                  <a:lnTo>
                    <a:pt x="621" y="350"/>
                  </a:lnTo>
                  <a:lnTo>
                    <a:pt x="607" y="344"/>
                  </a:lnTo>
                  <a:lnTo>
                    <a:pt x="591" y="340"/>
                  </a:lnTo>
                  <a:lnTo>
                    <a:pt x="571" y="333"/>
                  </a:lnTo>
                  <a:lnTo>
                    <a:pt x="551" y="326"/>
                  </a:lnTo>
                  <a:lnTo>
                    <a:pt x="529" y="319"/>
                  </a:lnTo>
                  <a:lnTo>
                    <a:pt x="507" y="311"/>
                  </a:lnTo>
                  <a:lnTo>
                    <a:pt x="483" y="304"/>
                  </a:lnTo>
                  <a:lnTo>
                    <a:pt x="458" y="296"/>
                  </a:lnTo>
                  <a:lnTo>
                    <a:pt x="435" y="289"/>
                  </a:lnTo>
                  <a:lnTo>
                    <a:pt x="413" y="282"/>
                  </a:lnTo>
                  <a:lnTo>
                    <a:pt x="388" y="277"/>
                  </a:lnTo>
                  <a:lnTo>
                    <a:pt x="367" y="272"/>
                  </a:lnTo>
                  <a:lnTo>
                    <a:pt x="328" y="268"/>
                  </a:lnTo>
                  <a:lnTo>
                    <a:pt x="235" y="264"/>
                  </a:lnTo>
                  <a:lnTo>
                    <a:pt x="126" y="257"/>
                  </a:lnTo>
                  <a:lnTo>
                    <a:pt x="38" y="252"/>
                  </a:lnTo>
                  <a:lnTo>
                    <a:pt x="0" y="250"/>
                  </a:lnTo>
                  <a:close/>
                </a:path>
              </a:pathLst>
            </a:custGeom>
            <a:solidFill>
              <a:schemeClr val="accent1"/>
            </a:solidFill>
            <a:ln w="9525">
              <a:solidFill>
                <a:srgbClr val="000000"/>
              </a:solidFill>
              <a:round/>
              <a:headEnd/>
              <a:tailEnd/>
            </a:ln>
          </p:spPr>
          <p:txBody>
            <a:bodyPr/>
            <a:lstStyle/>
            <a:p>
              <a:endParaRPr lang="ru-RU"/>
            </a:p>
          </p:txBody>
        </p:sp>
        <p:sp>
          <p:nvSpPr>
            <p:cNvPr id="104480" name="Freeform 30"/>
            <p:cNvSpPr>
              <a:spLocks/>
            </p:cNvSpPr>
            <p:nvPr/>
          </p:nvSpPr>
          <p:spPr bwMode="auto">
            <a:xfrm>
              <a:off x="2828" y="2496"/>
              <a:ext cx="596" cy="210"/>
            </a:xfrm>
            <a:custGeom>
              <a:avLst/>
              <a:gdLst>
                <a:gd name="T0" fmla="*/ 0 w 1788"/>
                <a:gd name="T1" fmla="*/ 0 h 629"/>
                <a:gd name="T2" fmla="*/ 0 w 1788"/>
                <a:gd name="T3" fmla="*/ 0 h 629"/>
                <a:gd name="T4" fmla="*/ 0 w 1788"/>
                <a:gd name="T5" fmla="*/ 0 h 629"/>
                <a:gd name="T6" fmla="*/ 0 w 1788"/>
                <a:gd name="T7" fmla="*/ 0 h 629"/>
                <a:gd name="T8" fmla="*/ 0 w 1788"/>
                <a:gd name="T9" fmla="*/ 0 h 629"/>
                <a:gd name="T10" fmla="*/ 0 w 1788"/>
                <a:gd name="T11" fmla="*/ 0 h 629"/>
                <a:gd name="T12" fmla="*/ 0 w 1788"/>
                <a:gd name="T13" fmla="*/ 0 h 629"/>
                <a:gd name="T14" fmla="*/ 0 w 1788"/>
                <a:gd name="T15" fmla="*/ 0 h 629"/>
                <a:gd name="T16" fmla="*/ 0 w 1788"/>
                <a:gd name="T17" fmla="*/ 0 h 629"/>
                <a:gd name="T18" fmla="*/ 0 w 1788"/>
                <a:gd name="T19" fmla="*/ 0 h 629"/>
                <a:gd name="T20" fmla="*/ 0 w 1788"/>
                <a:gd name="T21" fmla="*/ 0 h 629"/>
                <a:gd name="T22" fmla="*/ 0 w 1788"/>
                <a:gd name="T23" fmla="*/ 0 h 629"/>
                <a:gd name="T24" fmla="*/ 0 w 1788"/>
                <a:gd name="T25" fmla="*/ 0 h 629"/>
                <a:gd name="T26" fmla="*/ 0 w 1788"/>
                <a:gd name="T27" fmla="*/ 0 h 629"/>
                <a:gd name="T28" fmla="*/ 0 w 1788"/>
                <a:gd name="T29" fmla="*/ 0 h 629"/>
                <a:gd name="T30" fmla="*/ 0 w 1788"/>
                <a:gd name="T31" fmla="*/ 0 h 629"/>
                <a:gd name="T32" fmla="*/ 0 w 1788"/>
                <a:gd name="T33" fmla="*/ 0 h 629"/>
                <a:gd name="T34" fmla="*/ 0 w 1788"/>
                <a:gd name="T35" fmla="*/ 0 h 629"/>
                <a:gd name="T36" fmla="*/ 0 w 1788"/>
                <a:gd name="T37" fmla="*/ 0 h 629"/>
                <a:gd name="T38" fmla="*/ 0 w 1788"/>
                <a:gd name="T39" fmla="*/ 0 h 629"/>
                <a:gd name="T40" fmla="*/ 0 w 1788"/>
                <a:gd name="T41" fmla="*/ 0 h 629"/>
                <a:gd name="T42" fmla="*/ 0 w 1788"/>
                <a:gd name="T43" fmla="*/ 0 h 629"/>
                <a:gd name="T44" fmla="*/ 0 w 1788"/>
                <a:gd name="T45" fmla="*/ 0 h 629"/>
                <a:gd name="T46" fmla="*/ 0 w 1788"/>
                <a:gd name="T47" fmla="*/ 0 h 629"/>
                <a:gd name="T48" fmla="*/ 0 w 1788"/>
                <a:gd name="T49" fmla="*/ 0 h 629"/>
                <a:gd name="T50" fmla="*/ 0 w 1788"/>
                <a:gd name="T51" fmla="*/ 0 h 629"/>
                <a:gd name="T52" fmla="*/ 0 w 1788"/>
                <a:gd name="T53" fmla="*/ 0 h 629"/>
                <a:gd name="T54" fmla="*/ 0 w 1788"/>
                <a:gd name="T55" fmla="*/ 0 h 629"/>
                <a:gd name="T56" fmla="*/ 0 w 1788"/>
                <a:gd name="T57" fmla="*/ 0 h 629"/>
                <a:gd name="T58" fmla="*/ 0 w 1788"/>
                <a:gd name="T59" fmla="*/ 0 h 629"/>
                <a:gd name="T60" fmla="*/ 0 w 1788"/>
                <a:gd name="T61" fmla="*/ 0 h 629"/>
                <a:gd name="T62" fmla="*/ 0 w 1788"/>
                <a:gd name="T63" fmla="*/ 0 h 629"/>
                <a:gd name="T64" fmla="*/ 0 w 1788"/>
                <a:gd name="T65" fmla="*/ 0 h 629"/>
                <a:gd name="T66" fmla="*/ 0 w 1788"/>
                <a:gd name="T67" fmla="*/ 0 h 629"/>
                <a:gd name="T68" fmla="*/ 0 w 1788"/>
                <a:gd name="T69" fmla="*/ 0 h 629"/>
                <a:gd name="T70" fmla="*/ 0 w 1788"/>
                <a:gd name="T71" fmla="*/ 0 h 629"/>
                <a:gd name="T72" fmla="*/ 0 w 1788"/>
                <a:gd name="T73" fmla="*/ 0 h 629"/>
                <a:gd name="T74" fmla="*/ 0 w 1788"/>
                <a:gd name="T75" fmla="*/ 0 h 629"/>
                <a:gd name="T76" fmla="*/ 0 w 1788"/>
                <a:gd name="T77" fmla="*/ 0 h 629"/>
                <a:gd name="T78" fmla="*/ 0 w 1788"/>
                <a:gd name="T79" fmla="*/ 0 h 629"/>
                <a:gd name="T80" fmla="*/ 0 w 1788"/>
                <a:gd name="T81" fmla="*/ 0 h 629"/>
                <a:gd name="T82" fmla="*/ 0 w 1788"/>
                <a:gd name="T83" fmla="*/ 0 h 629"/>
                <a:gd name="T84" fmla="*/ 0 w 1788"/>
                <a:gd name="T85" fmla="*/ 0 h 629"/>
                <a:gd name="T86" fmla="*/ 0 w 1788"/>
                <a:gd name="T87" fmla="*/ 0 h 629"/>
                <a:gd name="T88" fmla="*/ 0 w 1788"/>
                <a:gd name="T89" fmla="*/ 0 h 629"/>
                <a:gd name="T90" fmla="*/ 0 w 1788"/>
                <a:gd name="T91" fmla="*/ 0 h 629"/>
                <a:gd name="T92" fmla="*/ 0 w 1788"/>
                <a:gd name="T93" fmla="*/ 0 h 629"/>
                <a:gd name="T94" fmla="*/ 0 w 1788"/>
                <a:gd name="T95" fmla="*/ 0 h 629"/>
                <a:gd name="T96" fmla="*/ 0 w 1788"/>
                <a:gd name="T97" fmla="*/ 0 h 629"/>
                <a:gd name="T98" fmla="*/ 0 w 1788"/>
                <a:gd name="T99" fmla="*/ 0 h 629"/>
                <a:gd name="T100" fmla="*/ 0 w 1788"/>
                <a:gd name="T101" fmla="*/ 0 h 629"/>
                <a:gd name="T102" fmla="*/ 0 w 1788"/>
                <a:gd name="T103" fmla="*/ 0 h 629"/>
                <a:gd name="T104" fmla="*/ 0 w 1788"/>
                <a:gd name="T105" fmla="*/ 0 h 629"/>
                <a:gd name="T106" fmla="*/ 0 w 1788"/>
                <a:gd name="T107" fmla="*/ 0 h 62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88"/>
                <a:gd name="T163" fmla="*/ 0 h 629"/>
                <a:gd name="T164" fmla="*/ 1788 w 1788"/>
                <a:gd name="T165" fmla="*/ 629 h 62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88" h="629">
                  <a:moveTo>
                    <a:pt x="31" y="407"/>
                  </a:moveTo>
                  <a:lnTo>
                    <a:pt x="35" y="396"/>
                  </a:lnTo>
                  <a:lnTo>
                    <a:pt x="48" y="366"/>
                  </a:lnTo>
                  <a:lnTo>
                    <a:pt x="57" y="345"/>
                  </a:lnTo>
                  <a:lnTo>
                    <a:pt x="67" y="322"/>
                  </a:lnTo>
                  <a:lnTo>
                    <a:pt x="73" y="308"/>
                  </a:lnTo>
                  <a:lnTo>
                    <a:pt x="78" y="296"/>
                  </a:lnTo>
                  <a:lnTo>
                    <a:pt x="84" y="283"/>
                  </a:lnTo>
                  <a:lnTo>
                    <a:pt x="89" y="270"/>
                  </a:lnTo>
                  <a:lnTo>
                    <a:pt x="96" y="256"/>
                  </a:lnTo>
                  <a:lnTo>
                    <a:pt x="102" y="242"/>
                  </a:lnTo>
                  <a:lnTo>
                    <a:pt x="107" y="230"/>
                  </a:lnTo>
                  <a:lnTo>
                    <a:pt x="113" y="217"/>
                  </a:lnTo>
                  <a:lnTo>
                    <a:pt x="119" y="204"/>
                  </a:lnTo>
                  <a:lnTo>
                    <a:pt x="126" y="191"/>
                  </a:lnTo>
                  <a:lnTo>
                    <a:pt x="137" y="169"/>
                  </a:lnTo>
                  <a:lnTo>
                    <a:pt x="147" y="149"/>
                  </a:lnTo>
                  <a:lnTo>
                    <a:pt x="157" y="131"/>
                  </a:lnTo>
                  <a:lnTo>
                    <a:pt x="166" y="118"/>
                  </a:lnTo>
                  <a:lnTo>
                    <a:pt x="173" y="110"/>
                  </a:lnTo>
                  <a:lnTo>
                    <a:pt x="180" y="105"/>
                  </a:lnTo>
                  <a:lnTo>
                    <a:pt x="193" y="100"/>
                  </a:lnTo>
                  <a:lnTo>
                    <a:pt x="206" y="95"/>
                  </a:lnTo>
                  <a:lnTo>
                    <a:pt x="223" y="92"/>
                  </a:lnTo>
                  <a:lnTo>
                    <a:pt x="261" y="85"/>
                  </a:lnTo>
                  <a:lnTo>
                    <a:pt x="301" y="80"/>
                  </a:lnTo>
                  <a:lnTo>
                    <a:pt x="343" y="74"/>
                  </a:lnTo>
                  <a:lnTo>
                    <a:pt x="376" y="72"/>
                  </a:lnTo>
                  <a:lnTo>
                    <a:pt x="409" y="69"/>
                  </a:lnTo>
                  <a:lnTo>
                    <a:pt x="1526" y="102"/>
                  </a:lnTo>
                  <a:lnTo>
                    <a:pt x="1547" y="109"/>
                  </a:lnTo>
                  <a:lnTo>
                    <a:pt x="1566" y="118"/>
                  </a:lnTo>
                  <a:lnTo>
                    <a:pt x="1577" y="122"/>
                  </a:lnTo>
                  <a:lnTo>
                    <a:pt x="1587" y="128"/>
                  </a:lnTo>
                  <a:lnTo>
                    <a:pt x="1595" y="133"/>
                  </a:lnTo>
                  <a:lnTo>
                    <a:pt x="1604" y="140"/>
                  </a:lnTo>
                  <a:lnTo>
                    <a:pt x="1638" y="168"/>
                  </a:lnTo>
                  <a:lnTo>
                    <a:pt x="1653" y="183"/>
                  </a:lnTo>
                  <a:lnTo>
                    <a:pt x="1667" y="198"/>
                  </a:lnTo>
                  <a:lnTo>
                    <a:pt x="1679" y="213"/>
                  </a:lnTo>
                  <a:lnTo>
                    <a:pt x="1690" y="228"/>
                  </a:lnTo>
                  <a:lnTo>
                    <a:pt x="1701" y="244"/>
                  </a:lnTo>
                  <a:lnTo>
                    <a:pt x="1708" y="259"/>
                  </a:lnTo>
                  <a:lnTo>
                    <a:pt x="1725" y="304"/>
                  </a:lnTo>
                  <a:lnTo>
                    <a:pt x="1722" y="334"/>
                  </a:lnTo>
                  <a:lnTo>
                    <a:pt x="1715" y="359"/>
                  </a:lnTo>
                  <a:lnTo>
                    <a:pt x="1707" y="374"/>
                  </a:lnTo>
                  <a:lnTo>
                    <a:pt x="1703" y="380"/>
                  </a:lnTo>
                  <a:lnTo>
                    <a:pt x="1701" y="373"/>
                  </a:lnTo>
                  <a:lnTo>
                    <a:pt x="1693" y="356"/>
                  </a:lnTo>
                  <a:lnTo>
                    <a:pt x="1688" y="345"/>
                  </a:lnTo>
                  <a:lnTo>
                    <a:pt x="1679" y="332"/>
                  </a:lnTo>
                  <a:lnTo>
                    <a:pt x="1670" y="318"/>
                  </a:lnTo>
                  <a:lnTo>
                    <a:pt x="1660" y="303"/>
                  </a:lnTo>
                  <a:lnTo>
                    <a:pt x="1648" y="288"/>
                  </a:lnTo>
                  <a:lnTo>
                    <a:pt x="1634" y="272"/>
                  </a:lnTo>
                  <a:lnTo>
                    <a:pt x="1620" y="257"/>
                  </a:lnTo>
                  <a:lnTo>
                    <a:pt x="1602" y="242"/>
                  </a:lnTo>
                  <a:lnTo>
                    <a:pt x="1586" y="228"/>
                  </a:lnTo>
                  <a:lnTo>
                    <a:pt x="1575" y="223"/>
                  </a:lnTo>
                  <a:lnTo>
                    <a:pt x="1565" y="216"/>
                  </a:lnTo>
                  <a:lnTo>
                    <a:pt x="1554" y="209"/>
                  </a:lnTo>
                  <a:lnTo>
                    <a:pt x="1544" y="205"/>
                  </a:lnTo>
                  <a:lnTo>
                    <a:pt x="1533" y="201"/>
                  </a:lnTo>
                  <a:lnTo>
                    <a:pt x="1521" y="195"/>
                  </a:lnTo>
                  <a:lnTo>
                    <a:pt x="1496" y="187"/>
                  </a:lnTo>
                  <a:lnTo>
                    <a:pt x="1469" y="182"/>
                  </a:lnTo>
                  <a:lnTo>
                    <a:pt x="1438" y="175"/>
                  </a:lnTo>
                  <a:lnTo>
                    <a:pt x="1408" y="171"/>
                  </a:lnTo>
                  <a:lnTo>
                    <a:pt x="1378" y="165"/>
                  </a:lnTo>
                  <a:lnTo>
                    <a:pt x="1345" y="161"/>
                  </a:lnTo>
                  <a:lnTo>
                    <a:pt x="1277" y="155"/>
                  </a:lnTo>
                  <a:lnTo>
                    <a:pt x="1214" y="151"/>
                  </a:lnTo>
                  <a:lnTo>
                    <a:pt x="1156" y="150"/>
                  </a:lnTo>
                  <a:lnTo>
                    <a:pt x="1063" y="155"/>
                  </a:lnTo>
                  <a:lnTo>
                    <a:pt x="1032" y="162"/>
                  </a:lnTo>
                  <a:lnTo>
                    <a:pt x="1001" y="168"/>
                  </a:lnTo>
                  <a:lnTo>
                    <a:pt x="974" y="173"/>
                  </a:lnTo>
                  <a:lnTo>
                    <a:pt x="949" y="179"/>
                  </a:lnTo>
                  <a:lnTo>
                    <a:pt x="915" y="187"/>
                  </a:lnTo>
                  <a:lnTo>
                    <a:pt x="901" y="190"/>
                  </a:lnTo>
                  <a:lnTo>
                    <a:pt x="884" y="590"/>
                  </a:lnTo>
                  <a:lnTo>
                    <a:pt x="970" y="578"/>
                  </a:lnTo>
                  <a:lnTo>
                    <a:pt x="975" y="246"/>
                  </a:lnTo>
                  <a:lnTo>
                    <a:pt x="993" y="244"/>
                  </a:lnTo>
                  <a:lnTo>
                    <a:pt x="1040" y="238"/>
                  </a:lnTo>
                  <a:lnTo>
                    <a:pt x="1110" y="233"/>
                  </a:lnTo>
                  <a:lnTo>
                    <a:pt x="1193" y="227"/>
                  </a:lnTo>
                  <a:lnTo>
                    <a:pt x="1280" y="226"/>
                  </a:lnTo>
                  <a:lnTo>
                    <a:pt x="1364" y="230"/>
                  </a:lnTo>
                  <a:lnTo>
                    <a:pt x="1437" y="241"/>
                  </a:lnTo>
                  <a:lnTo>
                    <a:pt x="1466" y="249"/>
                  </a:lnTo>
                  <a:lnTo>
                    <a:pt x="1480" y="255"/>
                  </a:lnTo>
                  <a:lnTo>
                    <a:pt x="1491" y="263"/>
                  </a:lnTo>
                  <a:lnTo>
                    <a:pt x="1499" y="268"/>
                  </a:lnTo>
                  <a:lnTo>
                    <a:pt x="1508" y="274"/>
                  </a:lnTo>
                  <a:lnTo>
                    <a:pt x="1518" y="281"/>
                  </a:lnTo>
                  <a:lnTo>
                    <a:pt x="1526" y="286"/>
                  </a:lnTo>
                  <a:lnTo>
                    <a:pt x="1554" y="308"/>
                  </a:lnTo>
                  <a:lnTo>
                    <a:pt x="1575" y="330"/>
                  </a:lnTo>
                  <a:lnTo>
                    <a:pt x="1588" y="350"/>
                  </a:lnTo>
                  <a:lnTo>
                    <a:pt x="1604" y="391"/>
                  </a:lnTo>
                  <a:lnTo>
                    <a:pt x="1606" y="439"/>
                  </a:lnTo>
                  <a:lnTo>
                    <a:pt x="1599" y="534"/>
                  </a:lnTo>
                  <a:lnTo>
                    <a:pt x="1594" y="577"/>
                  </a:lnTo>
                  <a:lnTo>
                    <a:pt x="1780" y="629"/>
                  </a:lnTo>
                  <a:lnTo>
                    <a:pt x="1788" y="491"/>
                  </a:lnTo>
                  <a:lnTo>
                    <a:pt x="1787" y="377"/>
                  </a:lnTo>
                  <a:lnTo>
                    <a:pt x="1781" y="325"/>
                  </a:lnTo>
                  <a:lnTo>
                    <a:pt x="1772" y="283"/>
                  </a:lnTo>
                  <a:lnTo>
                    <a:pt x="1765" y="266"/>
                  </a:lnTo>
                  <a:lnTo>
                    <a:pt x="1757" y="248"/>
                  </a:lnTo>
                  <a:lnTo>
                    <a:pt x="1746" y="231"/>
                  </a:lnTo>
                  <a:lnTo>
                    <a:pt x="1733" y="213"/>
                  </a:lnTo>
                  <a:lnTo>
                    <a:pt x="1719" y="197"/>
                  </a:lnTo>
                  <a:lnTo>
                    <a:pt x="1704" y="182"/>
                  </a:lnTo>
                  <a:lnTo>
                    <a:pt x="1689" y="167"/>
                  </a:lnTo>
                  <a:lnTo>
                    <a:pt x="1671" y="153"/>
                  </a:lnTo>
                  <a:lnTo>
                    <a:pt x="1655" y="139"/>
                  </a:lnTo>
                  <a:lnTo>
                    <a:pt x="1646" y="133"/>
                  </a:lnTo>
                  <a:lnTo>
                    <a:pt x="1637" y="125"/>
                  </a:lnTo>
                  <a:lnTo>
                    <a:pt x="1628" y="120"/>
                  </a:lnTo>
                  <a:lnTo>
                    <a:pt x="1620" y="114"/>
                  </a:lnTo>
                  <a:lnTo>
                    <a:pt x="1610" y="110"/>
                  </a:lnTo>
                  <a:lnTo>
                    <a:pt x="1601" y="103"/>
                  </a:lnTo>
                  <a:lnTo>
                    <a:pt x="1594" y="99"/>
                  </a:lnTo>
                  <a:lnTo>
                    <a:pt x="1584" y="95"/>
                  </a:lnTo>
                  <a:lnTo>
                    <a:pt x="1576" y="89"/>
                  </a:lnTo>
                  <a:lnTo>
                    <a:pt x="1568" y="87"/>
                  </a:lnTo>
                  <a:lnTo>
                    <a:pt x="1553" y="80"/>
                  </a:lnTo>
                  <a:lnTo>
                    <a:pt x="1536" y="73"/>
                  </a:lnTo>
                  <a:lnTo>
                    <a:pt x="1517" y="67"/>
                  </a:lnTo>
                  <a:lnTo>
                    <a:pt x="1489" y="62"/>
                  </a:lnTo>
                  <a:lnTo>
                    <a:pt x="1452" y="56"/>
                  </a:lnTo>
                  <a:lnTo>
                    <a:pt x="1411" y="50"/>
                  </a:lnTo>
                  <a:lnTo>
                    <a:pt x="1362" y="43"/>
                  </a:lnTo>
                  <a:lnTo>
                    <a:pt x="1310" y="37"/>
                  </a:lnTo>
                  <a:lnTo>
                    <a:pt x="1255" y="32"/>
                  </a:lnTo>
                  <a:lnTo>
                    <a:pt x="1196" y="25"/>
                  </a:lnTo>
                  <a:lnTo>
                    <a:pt x="1136" y="19"/>
                  </a:lnTo>
                  <a:lnTo>
                    <a:pt x="1077" y="14"/>
                  </a:lnTo>
                  <a:lnTo>
                    <a:pt x="1019" y="10"/>
                  </a:lnTo>
                  <a:lnTo>
                    <a:pt x="961" y="6"/>
                  </a:lnTo>
                  <a:lnTo>
                    <a:pt x="858" y="1"/>
                  </a:lnTo>
                  <a:lnTo>
                    <a:pt x="775" y="0"/>
                  </a:lnTo>
                  <a:lnTo>
                    <a:pt x="621" y="6"/>
                  </a:lnTo>
                  <a:lnTo>
                    <a:pt x="456" y="17"/>
                  </a:lnTo>
                  <a:lnTo>
                    <a:pt x="377" y="22"/>
                  </a:lnTo>
                  <a:lnTo>
                    <a:pt x="308" y="29"/>
                  </a:lnTo>
                  <a:lnTo>
                    <a:pt x="250" y="37"/>
                  </a:lnTo>
                  <a:lnTo>
                    <a:pt x="208" y="47"/>
                  </a:lnTo>
                  <a:lnTo>
                    <a:pt x="193" y="51"/>
                  </a:lnTo>
                  <a:lnTo>
                    <a:pt x="177" y="58"/>
                  </a:lnTo>
                  <a:lnTo>
                    <a:pt x="164" y="65"/>
                  </a:lnTo>
                  <a:lnTo>
                    <a:pt x="150" y="73"/>
                  </a:lnTo>
                  <a:lnTo>
                    <a:pt x="126" y="91"/>
                  </a:lnTo>
                  <a:lnTo>
                    <a:pt x="108" y="110"/>
                  </a:lnTo>
                  <a:lnTo>
                    <a:pt x="93" y="125"/>
                  </a:lnTo>
                  <a:lnTo>
                    <a:pt x="84" y="140"/>
                  </a:lnTo>
                  <a:lnTo>
                    <a:pt x="75" y="154"/>
                  </a:lnTo>
                  <a:lnTo>
                    <a:pt x="0" y="416"/>
                  </a:lnTo>
                  <a:lnTo>
                    <a:pt x="31" y="407"/>
                  </a:lnTo>
                  <a:close/>
                </a:path>
              </a:pathLst>
            </a:custGeom>
            <a:solidFill>
              <a:schemeClr val="accent1"/>
            </a:solidFill>
            <a:ln w="9525">
              <a:solidFill>
                <a:srgbClr val="000000"/>
              </a:solidFill>
              <a:round/>
              <a:headEnd/>
              <a:tailEnd/>
            </a:ln>
          </p:spPr>
          <p:txBody>
            <a:bodyPr/>
            <a:lstStyle/>
            <a:p>
              <a:endParaRPr lang="ru-RU"/>
            </a:p>
          </p:txBody>
        </p:sp>
        <p:sp>
          <p:nvSpPr>
            <p:cNvPr id="104481" name="Freeform 31"/>
            <p:cNvSpPr>
              <a:spLocks/>
            </p:cNvSpPr>
            <p:nvPr/>
          </p:nvSpPr>
          <p:spPr bwMode="auto">
            <a:xfrm>
              <a:off x="3229" y="2550"/>
              <a:ext cx="33" cy="137"/>
            </a:xfrm>
            <a:custGeom>
              <a:avLst/>
              <a:gdLst>
                <a:gd name="T0" fmla="*/ 0 w 99"/>
                <a:gd name="T1" fmla="*/ 0 h 410"/>
                <a:gd name="T2" fmla="*/ 0 w 99"/>
                <a:gd name="T3" fmla="*/ 0 h 410"/>
                <a:gd name="T4" fmla="*/ 0 w 99"/>
                <a:gd name="T5" fmla="*/ 0 h 410"/>
                <a:gd name="T6" fmla="*/ 0 w 99"/>
                <a:gd name="T7" fmla="*/ 0 h 410"/>
                <a:gd name="T8" fmla="*/ 0 w 99"/>
                <a:gd name="T9" fmla="*/ 0 h 410"/>
                <a:gd name="T10" fmla="*/ 0 w 99"/>
                <a:gd name="T11" fmla="*/ 0 h 410"/>
                <a:gd name="T12" fmla="*/ 0 60000 65536"/>
                <a:gd name="T13" fmla="*/ 0 60000 65536"/>
                <a:gd name="T14" fmla="*/ 0 60000 65536"/>
                <a:gd name="T15" fmla="*/ 0 60000 65536"/>
                <a:gd name="T16" fmla="*/ 0 60000 65536"/>
                <a:gd name="T17" fmla="*/ 0 60000 65536"/>
                <a:gd name="T18" fmla="*/ 0 w 99"/>
                <a:gd name="T19" fmla="*/ 0 h 410"/>
                <a:gd name="T20" fmla="*/ 99 w 99"/>
                <a:gd name="T21" fmla="*/ 410 h 410"/>
              </a:gdLst>
              <a:ahLst/>
              <a:cxnLst>
                <a:cxn ang="T12">
                  <a:pos x="T0" y="T1"/>
                </a:cxn>
                <a:cxn ang="T13">
                  <a:pos x="T2" y="T3"/>
                </a:cxn>
                <a:cxn ang="T14">
                  <a:pos x="T4" y="T5"/>
                </a:cxn>
                <a:cxn ang="T15">
                  <a:pos x="T6" y="T7"/>
                </a:cxn>
                <a:cxn ang="T16">
                  <a:pos x="T8" y="T9"/>
                </a:cxn>
                <a:cxn ang="T17">
                  <a:pos x="T10" y="T11"/>
                </a:cxn>
              </a:cxnLst>
              <a:rect l="T18" t="T19" r="T20" b="T21"/>
              <a:pathLst>
                <a:path w="99" h="410">
                  <a:moveTo>
                    <a:pt x="0" y="7"/>
                  </a:moveTo>
                  <a:lnTo>
                    <a:pt x="34" y="406"/>
                  </a:lnTo>
                  <a:lnTo>
                    <a:pt x="99" y="410"/>
                  </a:lnTo>
                  <a:lnTo>
                    <a:pt x="75" y="0"/>
                  </a:lnTo>
                  <a:lnTo>
                    <a:pt x="0" y="7"/>
                  </a:lnTo>
                  <a:close/>
                </a:path>
              </a:pathLst>
            </a:custGeom>
            <a:solidFill>
              <a:schemeClr val="accent1"/>
            </a:solidFill>
            <a:ln w="9525">
              <a:solidFill>
                <a:srgbClr val="000000"/>
              </a:solidFill>
              <a:round/>
              <a:headEnd/>
              <a:tailEnd/>
            </a:ln>
          </p:spPr>
          <p:txBody>
            <a:bodyPr/>
            <a:lstStyle/>
            <a:p>
              <a:endParaRPr lang="ru-RU"/>
            </a:p>
          </p:txBody>
        </p:sp>
        <p:sp>
          <p:nvSpPr>
            <p:cNvPr id="104482" name="Freeform 32"/>
            <p:cNvSpPr>
              <a:spLocks/>
            </p:cNvSpPr>
            <p:nvPr/>
          </p:nvSpPr>
          <p:spPr bwMode="auto">
            <a:xfrm>
              <a:off x="3317" y="2739"/>
              <a:ext cx="235" cy="157"/>
            </a:xfrm>
            <a:custGeom>
              <a:avLst/>
              <a:gdLst>
                <a:gd name="T0" fmla="*/ 0 w 707"/>
                <a:gd name="T1" fmla="*/ 0 h 472"/>
                <a:gd name="T2" fmla="*/ 0 w 707"/>
                <a:gd name="T3" fmla="*/ 0 h 472"/>
                <a:gd name="T4" fmla="*/ 0 w 707"/>
                <a:gd name="T5" fmla="*/ 0 h 472"/>
                <a:gd name="T6" fmla="*/ 0 w 707"/>
                <a:gd name="T7" fmla="*/ 0 h 472"/>
                <a:gd name="T8" fmla="*/ 0 w 707"/>
                <a:gd name="T9" fmla="*/ 0 h 472"/>
                <a:gd name="T10" fmla="*/ 0 w 707"/>
                <a:gd name="T11" fmla="*/ 0 h 472"/>
                <a:gd name="T12" fmla="*/ 0 w 707"/>
                <a:gd name="T13" fmla="*/ 0 h 472"/>
                <a:gd name="T14" fmla="*/ 0 w 707"/>
                <a:gd name="T15" fmla="*/ 0 h 472"/>
                <a:gd name="T16" fmla="*/ 0 w 707"/>
                <a:gd name="T17" fmla="*/ 0 h 472"/>
                <a:gd name="T18" fmla="*/ 0 w 707"/>
                <a:gd name="T19" fmla="*/ 0 h 472"/>
                <a:gd name="T20" fmla="*/ 0 w 707"/>
                <a:gd name="T21" fmla="*/ 0 h 472"/>
                <a:gd name="T22" fmla="*/ 0 w 707"/>
                <a:gd name="T23" fmla="*/ 0 h 472"/>
                <a:gd name="T24" fmla="*/ 0 w 707"/>
                <a:gd name="T25" fmla="*/ 0 h 472"/>
                <a:gd name="T26" fmla="*/ 0 w 707"/>
                <a:gd name="T27" fmla="*/ 0 h 472"/>
                <a:gd name="T28" fmla="*/ 0 w 707"/>
                <a:gd name="T29" fmla="*/ 0 h 472"/>
                <a:gd name="T30" fmla="*/ 0 w 707"/>
                <a:gd name="T31" fmla="*/ 0 h 472"/>
                <a:gd name="T32" fmla="*/ 0 w 707"/>
                <a:gd name="T33" fmla="*/ 0 h 472"/>
                <a:gd name="T34" fmla="*/ 0 w 707"/>
                <a:gd name="T35" fmla="*/ 0 h 472"/>
                <a:gd name="T36" fmla="*/ 0 w 707"/>
                <a:gd name="T37" fmla="*/ 0 h 472"/>
                <a:gd name="T38" fmla="*/ 0 w 707"/>
                <a:gd name="T39" fmla="*/ 0 h 472"/>
                <a:gd name="T40" fmla="*/ 0 w 707"/>
                <a:gd name="T41" fmla="*/ 0 h 472"/>
                <a:gd name="T42" fmla="*/ 0 w 707"/>
                <a:gd name="T43" fmla="*/ 0 h 472"/>
                <a:gd name="T44" fmla="*/ 0 w 707"/>
                <a:gd name="T45" fmla="*/ 0 h 472"/>
                <a:gd name="T46" fmla="*/ 0 w 707"/>
                <a:gd name="T47" fmla="*/ 0 h 472"/>
                <a:gd name="T48" fmla="*/ 0 w 707"/>
                <a:gd name="T49" fmla="*/ 0 h 472"/>
                <a:gd name="T50" fmla="*/ 0 w 707"/>
                <a:gd name="T51" fmla="*/ 0 h 472"/>
                <a:gd name="T52" fmla="*/ 0 w 707"/>
                <a:gd name="T53" fmla="*/ 0 h 472"/>
                <a:gd name="T54" fmla="*/ 0 w 707"/>
                <a:gd name="T55" fmla="*/ 0 h 472"/>
                <a:gd name="T56" fmla="*/ 0 w 707"/>
                <a:gd name="T57" fmla="*/ 0 h 472"/>
                <a:gd name="T58" fmla="*/ 0 w 707"/>
                <a:gd name="T59" fmla="*/ 0 h 472"/>
                <a:gd name="T60" fmla="*/ 0 w 707"/>
                <a:gd name="T61" fmla="*/ 0 h 472"/>
                <a:gd name="T62" fmla="*/ 0 w 707"/>
                <a:gd name="T63" fmla="*/ 0 h 472"/>
                <a:gd name="T64" fmla="*/ 0 w 707"/>
                <a:gd name="T65" fmla="*/ 0 h 472"/>
                <a:gd name="T66" fmla="*/ 0 w 707"/>
                <a:gd name="T67" fmla="*/ 0 h 472"/>
                <a:gd name="T68" fmla="*/ 0 w 707"/>
                <a:gd name="T69" fmla="*/ 0 h 472"/>
                <a:gd name="T70" fmla="*/ 0 w 707"/>
                <a:gd name="T71" fmla="*/ 0 h 472"/>
                <a:gd name="T72" fmla="*/ 0 w 707"/>
                <a:gd name="T73" fmla="*/ 0 h 472"/>
                <a:gd name="T74" fmla="*/ 0 w 707"/>
                <a:gd name="T75" fmla="*/ 0 h 472"/>
                <a:gd name="T76" fmla="*/ 0 w 707"/>
                <a:gd name="T77" fmla="*/ 0 h 4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07"/>
                <a:gd name="T118" fmla="*/ 0 h 472"/>
                <a:gd name="T119" fmla="*/ 707 w 707"/>
                <a:gd name="T120" fmla="*/ 472 h 4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07" h="472">
                  <a:moveTo>
                    <a:pt x="30" y="424"/>
                  </a:moveTo>
                  <a:lnTo>
                    <a:pt x="31" y="373"/>
                  </a:lnTo>
                  <a:lnTo>
                    <a:pt x="34" y="321"/>
                  </a:lnTo>
                  <a:lnTo>
                    <a:pt x="41" y="260"/>
                  </a:lnTo>
                  <a:lnTo>
                    <a:pt x="47" y="227"/>
                  </a:lnTo>
                  <a:lnTo>
                    <a:pt x="54" y="193"/>
                  </a:lnTo>
                  <a:lnTo>
                    <a:pt x="60" y="161"/>
                  </a:lnTo>
                  <a:lnTo>
                    <a:pt x="71" y="131"/>
                  </a:lnTo>
                  <a:lnTo>
                    <a:pt x="77" y="118"/>
                  </a:lnTo>
                  <a:lnTo>
                    <a:pt x="84" y="105"/>
                  </a:lnTo>
                  <a:lnTo>
                    <a:pt x="91" y="92"/>
                  </a:lnTo>
                  <a:lnTo>
                    <a:pt x="98" y="80"/>
                  </a:lnTo>
                  <a:lnTo>
                    <a:pt x="114" y="61"/>
                  </a:lnTo>
                  <a:lnTo>
                    <a:pt x="133" y="47"/>
                  </a:lnTo>
                  <a:lnTo>
                    <a:pt x="143" y="40"/>
                  </a:lnTo>
                  <a:lnTo>
                    <a:pt x="154" y="34"/>
                  </a:lnTo>
                  <a:lnTo>
                    <a:pt x="165" y="30"/>
                  </a:lnTo>
                  <a:lnTo>
                    <a:pt x="175" y="25"/>
                  </a:lnTo>
                  <a:lnTo>
                    <a:pt x="187" y="22"/>
                  </a:lnTo>
                  <a:lnTo>
                    <a:pt x="197" y="16"/>
                  </a:lnTo>
                  <a:lnTo>
                    <a:pt x="220" y="11"/>
                  </a:lnTo>
                  <a:lnTo>
                    <a:pt x="242" y="7"/>
                  </a:lnTo>
                  <a:lnTo>
                    <a:pt x="266" y="3"/>
                  </a:lnTo>
                  <a:lnTo>
                    <a:pt x="311" y="0"/>
                  </a:lnTo>
                  <a:lnTo>
                    <a:pt x="357" y="7"/>
                  </a:lnTo>
                  <a:lnTo>
                    <a:pt x="398" y="18"/>
                  </a:lnTo>
                  <a:lnTo>
                    <a:pt x="419" y="26"/>
                  </a:lnTo>
                  <a:lnTo>
                    <a:pt x="427" y="32"/>
                  </a:lnTo>
                  <a:lnTo>
                    <a:pt x="437" y="37"/>
                  </a:lnTo>
                  <a:lnTo>
                    <a:pt x="470" y="63"/>
                  </a:lnTo>
                  <a:lnTo>
                    <a:pt x="485" y="78"/>
                  </a:lnTo>
                  <a:lnTo>
                    <a:pt x="500" y="95"/>
                  </a:lnTo>
                  <a:lnTo>
                    <a:pt x="515" y="114"/>
                  </a:lnTo>
                  <a:lnTo>
                    <a:pt x="530" y="131"/>
                  </a:lnTo>
                  <a:lnTo>
                    <a:pt x="545" y="150"/>
                  </a:lnTo>
                  <a:lnTo>
                    <a:pt x="561" y="168"/>
                  </a:lnTo>
                  <a:lnTo>
                    <a:pt x="573" y="186"/>
                  </a:lnTo>
                  <a:lnTo>
                    <a:pt x="585" y="204"/>
                  </a:lnTo>
                  <a:lnTo>
                    <a:pt x="596" y="220"/>
                  </a:lnTo>
                  <a:lnTo>
                    <a:pt x="607" y="235"/>
                  </a:lnTo>
                  <a:lnTo>
                    <a:pt x="625" y="260"/>
                  </a:lnTo>
                  <a:lnTo>
                    <a:pt x="641" y="283"/>
                  </a:lnTo>
                  <a:lnTo>
                    <a:pt x="704" y="305"/>
                  </a:lnTo>
                  <a:lnTo>
                    <a:pt x="707" y="377"/>
                  </a:lnTo>
                  <a:lnTo>
                    <a:pt x="479" y="439"/>
                  </a:lnTo>
                  <a:lnTo>
                    <a:pt x="475" y="400"/>
                  </a:lnTo>
                  <a:lnTo>
                    <a:pt x="470" y="363"/>
                  </a:lnTo>
                  <a:lnTo>
                    <a:pt x="459" y="316"/>
                  </a:lnTo>
                  <a:lnTo>
                    <a:pt x="452" y="293"/>
                  </a:lnTo>
                  <a:lnTo>
                    <a:pt x="443" y="270"/>
                  </a:lnTo>
                  <a:lnTo>
                    <a:pt x="434" y="248"/>
                  </a:lnTo>
                  <a:lnTo>
                    <a:pt x="423" y="227"/>
                  </a:lnTo>
                  <a:lnTo>
                    <a:pt x="409" y="208"/>
                  </a:lnTo>
                  <a:lnTo>
                    <a:pt x="393" y="193"/>
                  </a:lnTo>
                  <a:lnTo>
                    <a:pt x="384" y="187"/>
                  </a:lnTo>
                  <a:lnTo>
                    <a:pt x="376" y="182"/>
                  </a:lnTo>
                  <a:lnTo>
                    <a:pt x="366" y="176"/>
                  </a:lnTo>
                  <a:lnTo>
                    <a:pt x="357" y="173"/>
                  </a:lnTo>
                  <a:lnTo>
                    <a:pt x="337" y="171"/>
                  </a:lnTo>
                  <a:lnTo>
                    <a:pt x="317" y="169"/>
                  </a:lnTo>
                  <a:lnTo>
                    <a:pt x="278" y="177"/>
                  </a:lnTo>
                  <a:lnTo>
                    <a:pt x="260" y="186"/>
                  </a:lnTo>
                  <a:lnTo>
                    <a:pt x="252" y="191"/>
                  </a:lnTo>
                  <a:lnTo>
                    <a:pt x="242" y="197"/>
                  </a:lnTo>
                  <a:lnTo>
                    <a:pt x="235" y="201"/>
                  </a:lnTo>
                  <a:lnTo>
                    <a:pt x="227" y="206"/>
                  </a:lnTo>
                  <a:lnTo>
                    <a:pt x="212" y="220"/>
                  </a:lnTo>
                  <a:lnTo>
                    <a:pt x="184" y="248"/>
                  </a:lnTo>
                  <a:lnTo>
                    <a:pt x="172" y="263"/>
                  </a:lnTo>
                  <a:lnTo>
                    <a:pt x="162" y="277"/>
                  </a:lnTo>
                  <a:lnTo>
                    <a:pt x="146" y="304"/>
                  </a:lnTo>
                  <a:lnTo>
                    <a:pt x="136" y="327"/>
                  </a:lnTo>
                  <a:lnTo>
                    <a:pt x="129" y="370"/>
                  </a:lnTo>
                  <a:lnTo>
                    <a:pt x="128" y="418"/>
                  </a:lnTo>
                  <a:lnTo>
                    <a:pt x="128" y="472"/>
                  </a:lnTo>
                  <a:lnTo>
                    <a:pt x="0" y="464"/>
                  </a:lnTo>
                  <a:lnTo>
                    <a:pt x="30" y="424"/>
                  </a:lnTo>
                  <a:close/>
                </a:path>
              </a:pathLst>
            </a:custGeom>
            <a:solidFill>
              <a:schemeClr val="accent1"/>
            </a:solidFill>
            <a:ln w="9525">
              <a:solidFill>
                <a:srgbClr val="000000"/>
              </a:solidFill>
              <a:round/>
              <a:headEnd/>
              <a:tailEnd/>
            </a:ln>
          </p:spPr>
          <p:txBody>
            <a:bodyPr/>
            <a:lstStyle/>
            <a:p>
              <a:endParaRPr lang="ru-RU"/>
            </a:p>
          </p:txBody>
        </p:sp>
        <p:sp>
          <p:nvSpPr>
            <p:cNvPr id="104483" name="Freeform 33"/>
            <p:cNvSpPr>
              <a:spLocks/>
            </p:cNvSpPr>
            <p:nvPr/>
          </p:nvSpPr>
          <p:spPr bwMode="auto">
            <a:xfrm>
              <a:off x="3394" y="2701"/>
              <a:ext cx="206" cy="160"/>
            </a:xfrm>
            <a:custGeom>
              <a:avLst/>
              <a:gdLst>
                <a:gd name="T0" fmla="*/ 0 w 617"/>
                <a:gd name="T1" fmla="*/ 0 h 480"/>
                <a:gd name="T2" fmla="*/ 0 w 617"/>
                <a:gd name="T3" fmla="*/ 0 h 480"/>
                <a:gd name="T4" fmla="*/ 0 w 617"/>
                <a:gd name="T5" fmla="*/ 0 h 480"/>
                <a:gd name="T6" fmla="*/ 0 w 617"/>
                <a:gd name="T7" fmla="*/ 0 h 480"/>
                <a:gd name="T8" fmla="*/ 0 w 617"/>
                <a:gd name="T9" fmla="*/ 0 h 480"/>
                <a:gd name="T10" fmla="*/ 0 w 617"/>
                <a:gd name="T11" fmla="*/ 0 h 480"/>
                <a:gd name="T12" fmla="*/ 0 w 617"/>
                <a:gd name="T13" fmla="*/ 0 h 480"/>
                <a:gd name="T14" fmla="*/ 0 w 617"/>
                <a:gd name="T15" fmla="*/ 0 h 480"/>
                <a:gd name="T16" fmla="*/ 0 w 617"/>
                <a:gd name="T17" fmla="*/ 0 h 480"/>
                <a:gd name="T18" fmla="*/ 0 w 617"/>
                <a:gd name="T19" fmla="*/ 0 h 480"/>
                <a:gd name="T20" fmla="*/ 0 w 617"/>
                <a:gd name="T21" fmla="*/ 0 h 480"/>
                <a:gd name="T22" fmla="*/ 0 w 617"/>
                <a:gd name="T23" fmla="*/ 0 h 480"/>
                <a:gd name="T24" fmla="*/ 0 w 617"/>
                <a:gd name="T25" fmla="*/ 0 h 480"/>
                <a:gd name="T26" fmla="*/ 0 w 617"/>
                <a:gd name="T27" fmla="*/ 0 h 480"/>
                <a:gd name="T28" fmla="*/ 0 w 617"/>
                <a:gd name="T29" fmla="*/ 0 h 480"/>
                <a:gd name="T30" fmla="*/ 0 w 617"/>
                <a:gd name="T31" fmla="*/ 0 h 480"/>
                <a:gd name="T32" fmla="*/ 0 w 617"/>
                <a:gd name="T33" fmla="*/ 0 h 480"/>
                <a:gd name="T34" fmla="*/ 0 w 617"/>
                <a:gd name="T35" fmla="*/ 0 h 480"/>
                <a:gd name="T36" fmla="*/ 0 w 617"/>
                <a:gd name="T37" fmla="*/ 0 h 480"/>
                <a:gd name="T38" fmla="*/ 0 w 617"/>
                <a:gd name="T39" fmla="*/ 0 h 480"/>
                <a:gd name="T40" fmla="*/ 0 w 617"/>
                <a:gd name="T41" fmla="*/ 0 h 480"/>
                <a:gd name="T42" fmla="*/ 0 w 617"/>
                <a:gd name="T43" fmla="*/ 0 h 480"/>
                <a:gd name="T44" fmla="*/ 0 w 617"/>
                <a:gd name="T45" fmla="*/ 0 h 480"/>
                <a:gd name="T46" fmla="*/ 0 w 617"/>
                <a:gd name="T47" fmla="*/ 0 h 480"/>
                <a:gd name="T48" fmla="*/ 0 w 617"/>
                <a:gd name="T49" fmla="*/ 0 h 480"/>
                <a:gd name="T50" fmla="*/ 0 w 617"/>
                <a:gd name="T51" fmla="*/ 0 h 480"/>
                <a:gd name="T52" fmla="*/ 0 w 617"/>
                <a:gd name="T53" fmla="*/ 0 h 480"/>
                <a:gd name="T54" fmla="*/ 0 w 617"/>
                <a:gd name="T55" fmla="*/ 0 h 480"/>
                <a:gd name="T56" fmla="*/ 0 w 617"/>
                <a:gd name="T57" fmla="*/ 0 h 480"/>
                <a:gd name="T58" fmla="*/ 0 w 617"/>
                <a:gd name="T59" fmla="*/ 0 h 480"/>
                <a:gd name="T60" fmla="*/ 0 w 617"/>
                <a:gd name="T61" fmla="*/ 0 h 480"/>
                <a:gd name="T62" fmla="*/ 0 w 617"/>
                <a:gd name="T63" fmla="*/ 0 h 480"/>
                <a:gd name="T64" fmla="*/ 0 w 617"/>
                <a:gd name="T65" fmla="*/ 0 h 480"/>
                <a:gd name="T66" fmla="*/ 0 w 617"/>
                <a:gd name="T67" fmla="*/ 0 h 480"/>
                <a:gd name="T68" fmla="*/ 0 w 617"/>
                <a:gd name="T69" fmla="*/ 0 h 480"/>
                <a:gd name="T70" fmla="*/ 0 w 617"/>
                <a:gd name="T71" fmla="*/ 0 h 480"/>
                <a:gd name="T72" fmla="*/ 0 w 617"/>
                <a:gd name="T73" fmla="*/ 0 h 480"/>
                <a:gd name="T74" fmla="*/ 0 w 617"/>
                <a:gd name="T75" fmla="*/ 0 h 480"/>
                <a:gd name="T76" fmla="*/ 0 w 617"/>
                <a:gd name="T77" fmla="*/ 0 h 480"/>
                <a:gd name="T78" fmla="*/ 0 w 617"/>
                <a:gd name="T79" fmla="*/ 0 h 480"/>
                <a:gd name="T80" fmla="*/ 0 w 617"/>
                <a:gd name="T81" fmla="*/ 0 h 480"/>
                <a:gd name="T82" fmla="*/ 0 w 617"/>
                <a:gd name="T83" fmla="*/ 0 h 480"/>
                <a:gd name="T84" fmla="*/ 0 w 617"/>
                <a:gd name="T85" fmla="*/ 0 h 480"/>
                <a:gd name="T86" fmla="*/ 0 w 617"/>
                <a:gd name="T87" fmla="*/ 0 h 480"/>
                <a:gd name="T88" fmla="*/ 0 w 617"/>
                <a:gd name="T89" fmla="*/ 0 h 480"/>
                <a:gd name="T90" fmla="*/ 0 w 617"/>
                <a:gd name="T91" fmla="*/ 0 h 480"/>
                <a:gd name="T92" fmla="*/ 0 w 617"/>
                <a:gd name="T93" fmla="*/ 0 h 480"/>
                <a:gd name="T94" fmla="*/ 0 w 617"/>
                <a:gd name="T95" fmla="*/ 0 h 4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17"/>
                <a:gd name="T145" fmla="*/ 0 h 480"/>
                <a:gd name="T146" fmla="*/ 617 w 617"/>
                <a:gd name="T147" fmla="*/ 480 h 4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17" h="480">
                  <a:moveTo>
                    <a:pt x="86" y="0"/>
                  </a:moveTo>
                  <a:lnTo>
                    <a:pt x="110" y="8"/>
                  </a:lnTo>
                  <a:lnTo>
                    <a:pt x="121" y="15"/>
                  </a:lnTo>
                  <a:lnTo>
                    <a:pt x="135" y="20"/>
                  </a:lnTo>
                  <a:lnTo>
                    <a:pt x="150" y="27"/>
                  </a:lnTo>
                  <a:lnTo>
                    <a:pt x="165" y="36"/>
                  </a:lnTo>
                  <a:lnTo>
                    <a:pt x="173" y="40"/>
                  </a:lnTo>
                  <a:lnTo>
                    <a:pt x="183" y="45"/>
                  </a:lnTo>
                  <a:lnTo>
                    <a:pt x="193" y="49"/>
                  </a:lnTo>
                  <a:lnTo>
                    <a:pt x="201" y="55"/>
                  </a:lnTo>
                  <a:lnTo>
                    <a:pt x="210" y="60"/>
                  </a:lnTo>
                  <a:lnTo>
                    <a:pt x="219" y="67"/>
                  </a:lnTo>
                  <a:lnTo>
                    <a:pt x="228" y="73"/>
                  </a:lnTo>
                  <a:lnTo>
                    <a:pt x="238" y="80"/>
                  </a:lnTo>
                  <a:lnTo>
                    <a:pt x="248" y="86"/>
                  </a:lnTo>
                  <a:lnTo>
                    <a:pt x="256" y="93"/>
                  </a:lnTo>
                  <a:lnTo>
                    <a:pt x="275" y="110"/>
                  </a:lnTo>
                  <a:lnTo>
                    <a:pt x="293" y="126"/>
                  </a:lnTo>
                  <a:lnTo>
                    <a:pt x="310" y="144"/>
                  </a:lnTo>
                  <a:lnTo>
                    <a:pt x="326" y="161"/>
                  </a:lnTo>
                  <a:lnTo>
                    <a:pt x="340" y="179"/>
                  </a:lnTo>
                  <a:lnTo>
                    <a:pt x="354" y="194"/>
                  </a:lnTo>
                  <a:lnTo>
                    <a:pt x="368" y="209"/>
                  </a:lnTo>
                  <a:lnTo>
                    <a:pt x="377" y="223"/>
                  </a:lnTo>
                  <a:lnTo>
                    <a:pt x="388" y="235"/>
                  </a:lnTo>
                  <a:lnTo>
                    <a:pt x="405" y="257"/>
                  </a:lnTo>
                  <a:lnTo>
                    <a:pt x="417" y="275"/>
                  </a:lnTo>
                  <a:lnTo>
                    <a:pt x="425" y="286"/>
                  </a:lnTo>
                  <a:lnTo>
                    <a:pt x="432" y="297"/>
                  </a:lnTo>
                  <a:lnTo>
                    <a:pt x="450" y="293"/>
                  </a:lnTo>
                  <a:lnTo>
                    <a:pt x="496" y="290"/>
                  </a:lnTo>
                  <a:lnTo>
                    <a:pt x="547" y="301"/>
                  </a:lnTo>
                  <a:lnTo>
                    <a:pt x="591" y="336"/>
                  </a:lnTo>
                  <a:lnTo>
                    <a:pt x="605" y="359"/>
                  </a:lnTo>
                  <a:lnTo>
                    <a:pt x="613" y="380"/>
                  </a:lnTo>
                  <a:lnTo>
                    <a:pt x="617" y="417"/>
                  </a:lnTo>
                  <a:lnTo>
                    <a:pt x="614" y="432"/>
                  </a:lnTo>
                  <a:lnTo>
                    <a:pt x="607" y="444"/>
                  </a:lnTo>
                  <a:lnTo>
                    <a:pt x="596" y="455"/>
                  </a:lnTo>
                  <a:lnTo>
                    <a:pt x="591" y="459"/>
                  </a:lnTo>
                  <a:lnTo>
                    <a:pt x="583" y="463"/>
                  </a:lnTo>
                  <a:lnTo>
                    <a:pt x="565" y="468"/>
                  </a:lnTo>
                  <a:lnTo>
                    <a:pt x="545" y="473"/>
                  </a:lnTo>
                  <a:lnTo>
                    <a:pt x="505" y="477"/>
                  </a:lnTo>
                  <a:lnTo>
                    <a:pt x="461" y="480"/>
                  </a:lnTo>
                  <a:lnTo>
                    <a:pt x="461" y="455"/>
                  </a:lnTo>
                  <a:lnTo>
                    <a:pt x="475" y="458"/>
                  </a:lnTo>
                  <a:lnTo>
                    <a:pt x="507" y="461"/>
                  </a:lnTo>
                  <a:lnTo>
                    <a:pt x="541" y="457"/>
                  </a:lnTo>
                  <a:lnTo>
                    <a:pt x="563" y="435"/>
                  </a:lnTo>
                  <a:lnTo>
                    <a:pt x="565" y="403"/>
                  </a:lnTo>
                  <a:lnTo>
                    <a:pt x="561" y="386"/>
                  </a:lnTo>
                  <a:lnTo>
                    <a:pt x="551" y="371"/>
                  </a:lnTo>
                  <a:lnTo>
                    <a:pt x="541" y="359"/>
                  </a:lnTo>
                  <a:lnTo>
                    <a:pt x="534" y="352"/>
                  </a:lnTo>
                  <a:lnTo>
                    <a:pt x="527" y="349"/>
                  </a:lnTo>
                  <a:lnTo>
                    <a:pt x="511" y="344"/>
                  </a:lnTo>
                  <a:lnTo>
                    <a:pt x="494" y="344"/>
                  </a:lnTo>
                  <a:lnTo>
                    <a:pt x="463" y="353"/>
                  </a:lnTo>
                  <a:lnTo>
                    <a:pt x="449" y="362"/>
                  </a:lnTo>
                  <a:lnTo>
                    <a:pt x="435" y="370"/>
                  </a:lnTo>
                  <a:lnTo>
                    <a:pt x="413" y="389"/>
                  </a:lnTo>
                  <a:lnTo>
                    <a:pt x="410" y="378"/>
                  </a:lnTo>
                  <a:lnTo>
                    <a:pt x="399" y="345"/>
                  </a:lnTo>
                  <a:lnTo>
                    <a:pt x="390" y="323"/>
                  </a:lnTo>
                  <a:lnTo>
                    <a:pt x="384" y="311"/>
                  </a:lnTo>
                  <a:lnTo>
                    <a:pt x="376" y="297"/>
                  </a:lnTo>
                  <a:lnTo>
                    <a:pt x="368" y="283"/>
                  </a:lnTo>
                  <a:lnTo>
                    <a:pt x="359" y="268"/>
                  </a:lnTo>
                  <a:lnTo>
                    <a:pt x="348" y="252"/>
                  </a:lnTo>
                  <a:lnTo>
                    <a:pt x="337" y="236"/>
                  </a:lnTo>
                  <a:lnTo>
                    <a:pt x="325" y="221"/>
                  </a:lnTo>
                  <a:lnTo>
                    <a:pt x="312" y="206"/>
                  </a:lnTo>
                  <a:lnTo>
                    <a:pt x="300" y="191"/>
                  </a:lnTo>
                  <a:lnTo>
                    <a:pt x="289" y="176"/>
                  </a:lnTo>
                  <a:lnTo>
                    <a:pt x="277" y="162"/>
                  </a:lnTo>
                  <a:lnTo>
                    <a:pt x="266" y="148"/>
                  </a:lnTo>
                  <a:lnTo>
                    <a:pt x="242" y="125"/>
                  </a:lnTo>
                  <a:lnTo>
                    <a:pt x="220" y="103"/>
                  </a:lnTo>
                  <a:lnTo>
                    <a:pt x="198" y="85"/>
                  </a:lnTo>
                  <a:lnTo>
                    <a:pt x="187" y="77"/>
                  </a:lnTo>
                  <a:lnTo>
                    <a:pt x="176" y="70"/>
                  </a:lnTo>
                  <a:lnTo>
                    <a:pt x="165" y="63"/>
                  </a:lnTo>
                  <a:lnTo>
                    <a:pt x="154" y="59"/>
                  </a:lnTo>
                  <a:lnTo>
                    <a:pt x="143" y="53"/>
                  </a:lnTo>
                  <a:lnTo>
                    <a:pt x="132" y="49"/>
                  </a:lnTo>
                  <a:lnTo>
                    <a:pt x="118" y="45"/>
                  </a:lnTo>
                  <a:lnTo>
                    <a:pt x="106" y="40"/>
                  </a:lnTo>
                  <a:lnTo>
                    <a:pt x="92" y="36"/>
                  </a:lnTo>
                  <a:lnTo>
                    <a:pt x="80" y="31"/>
                  </a:lnTo>
                  <a:lnTo>
                    <a:pt x="55" y="23"/>
                  </a:lnTo>
                  <a:lnTo>
                    <a:pt x="33" y="18"/>
                  </a:lnTo>
                  <a:lnTo>
                    <a:pt x="16" y="14"/>
                  </a:lnTo>
                  <a:lnTo>
                    <a:pt x="0" y="9"/>
                  </a:lnTo>
                  <a:lnTo>
                    <a:pt x="86" y="0"/>
                  </a:lnTo>
                  <a:close/>
                </a:path>
              </a:pathLst>
            </a:custGeom>
            <a:solidFill>
              <a:schemeClr val="accent1"/>
            </a:solidFill>
            <a:ln w="9525">
              <a:solidFill>
                <a:srgbClr val="000000"/>
              </a:solidFill>
              <a:round/>
              <a:headEnd/>
              <a:tailEnd/>
            </a:ln>
          </p:spPr>
          <p:txBody>
            <a:bodyPr/>
            <a:lstStyle/>
            <a:p>
              <a:endParaRPr lang="ru-RU"/>
            </a:p>
          </p:txBody>
        </p:sp>
        <p:sp>
          <p:nvSpPr>
            <p:cNvPr id="104484" name="Freeform 34"/>
            <p:cNvSpPr>
              <a:spLocks/>
            </p:cNvSpPr>
            <p:nvPr/>
          </p:nvSpPr>
          <p:spPr bwMode="auto">
            <a:xfrm>
              <a:off x="3330" y="2835"/>
              <a:ext cx="232" cy="132"/>
            </a:xfrm>
            <a:custGeom>
              <a:avLst/>
              <a:gdLst>
                <a:gd name="T0" fmla="*/ 0 w 696"/>
                <a:gd name="T1" fmla="*/ 0 h 395"/>
                <a:gd name="T2" fmla="*/ 0 w 696"/>
                <a:gd name="T3" fmla="*/ 0 h 395"/>
                <a:gd name="T4" fmla="*/ 0 w 696"/>
                <a:gd name="T5" fmla="*/ 0 h 395"/>
                <a:gd name="T6" fmla="*/ 0 w 696"/>
                <a:gd name="T7" fmla="*/ 0 h 395"/>
                <a:gd name="T8" fmla="*/ 0 w 696"/>
                <a:gd name="T9" fmla="*/ 0 h 395"/>
                <a:gd name="T10" fmla="*/ 0 w 696"/>
                <a:gd name="T11" fmla="*/ 0 h 395"/>
                <a:gd name="T12" fmla="*/ 0 w 696"/>
                <a:gd name="T13" fmla="*/ 0 h 395"/>
                <a:gd name="T14" fmla="*/ 0 w 696"/>
                <a:gd name="T15" fmla="*/ 0 h 395"/>
                <a:gd name="T16" fmla="*/ 0 w 696"/>
                <a:gd name="T17" fmla="*/ 0 h 395"/>
                <a:gd name="T18" fmla="*/ 0 w 696"/>
                <a:gd name="T19" fmla="*/ 0 h 395"/>
                <a:gd name="T20" fmla="*/ 0 w 696"/>
                <a:gd name="T21" fmla="*/ 0 h 395"/>
                <a:gd name="T22" fmla="*/ 0 w 696"/>
                <a:gd name="T23" fmla="*/ 0 h 395"/>
                <a:gd name="T24" fmla="*/ 0 w 696"/>
                <a:gd name="T25" fmla="*/ 0 h 395"/>
                <a:gd name="T26" fmla="*/ 0 w 696"/>
                <a:gd name="T27" fmla="*/ 0 h 395"/>
                <a:gd name="T28" fmla="*/ 0 w 696"/>
                <a:gd name="T29" fmla="*/ 0 h 395"/>
                <a:gd name="T30" fmla="*/ 0 w 696"/>
                <a:gd name="T31" fmla="*/ 0 h 395"/>
                <a:gd name="T32" fmla="*/ 0 w 696"/>
                <a:gd name="T33" fmla="*/ 0 h 395"/>
                <a:gd name="T34" fmla="*/ 0 w 696"/>
                <a:gd name="T35" fmla="*/ 0 h 395"/>
                <a:gd name="T36" fmla="*/ 0 w 696"/>
                <a:gd name="T37" fmla="*/ 0 h 395"/>
                <a:gd name="T38" fmla="*/ 0 w 696"/>
                <a:gd name="T39" fmla="*/ 0 h 395"/>
                <a:gd name="T40" fmla="*/ 0 w 696"/>
                <a:gd name="T41" fmla="*/ 0 h 395"/>
                <a:gd name="T42" fmla="*/ 0 w 696"/>
                <a:gd name="T43" fmla="*/ 0 h 395"/>
                <a:gd name="T44" fmla="*/ 0 w 696"/>
                <a:gd name="T45" fmla="*/ 0 h 395"/>
                <a:gd name="T46" fmla="*/ 0 w 696"/>
                <a:gd name="T47" fmla="*/ 0 h 395"/>
                <a:gd name="T48" fmla="*/ 0 w 696"/>
                <a:gd name="T49" fmla="*/ 0 h 395"/>
                <a:gd name="T50" fmla="*/ 0 w 696"/>
                <a:gd name="T51" fmla="*/ 0 h 395"/>
                <a:gd name="T52" fmla="*/ 0 w 696"/>
                <a:gd name="T53" fmla="*/ 0 h 395"/>
                <a:gd name="T54" fmla="*/ 0 w 696"/>
                <a:gd name="T55" fmla="*/ 0 h 395"/>
                <a:gd name="T56" fmla="*/ 0 w 696"/>
                <a:gd name="T57" fmla="*/ 0 h 395"/>
                <a:gd name="T58" fmla="*/ 0 w 696"/>
                <a:gd name="T59" fmla="*/ 0 h 395"/>
                <a:gd name="T60" fmla="*/ 0 w 696"/>
                <a:gd name="T61" fmla="*/ 0 h 395"/>
                <a:gd name="T62" fmla="*/ 0 w 696"/>
                <a:gd name="T63" fmla="*/ 0 h 395"/>
                <a:gd name="T64" fmla="*/ 0 w 696"/>
                <a:gd name="T65" fmla="*/ 0 h 395"/>
                <a:gd name="T66" fmla="*/ 0 w 696"/>
                <a:gd name="T67" fmla="*/ 0 h 395"/>
                <a:gd name="T68" fmla="*/ 0 w 696"/>
                <a:gd name="T69" fmla="*/ 0 h 395"/>
                <a:gd name="T70" fmla="*/ 0 w 696"/>
                <a:gd name="T71" fmla="*/ 0 h 395"/>
                <a:gd name="T72" fmla="*/ 0 w 696"/>
                <a:gd name="T73" fmla="*/ 0 h 395"/>
                <a:gd name="T74" fmla="*/ 0 w 696"/>
                <a:gd name="T75" fmla="*/ 0 h 395"/>
                <a:gd name="T76" fmla="*/ 0 w 696"/>
                <a:gd name="T77" fmla="*/ 0 h 395"/>
                <a:gd name="T78" fmla="*/ 0 w 696"/>
                <a:gd name="T79" fmla="*/ 0 h 39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96"/>
                <a:gd name="T121" fmla="*/ 0 h 395"/>
                <a:gd name="T122" fmla="*/ 696 w 696"/>
                <a:gd name="T123" fmla="*/ 395 h 39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96" h="395">
                  <a:moveTo>
                    <a:pt x="1" y="124"/>
                  </a:moveTo>
                  <a:lnTo>
                    <a:pt x="0" y="204"/>
                  </a:lnTo>
                  <a:lnTo>
                    <a:pt x="7" y="240"/>
                  </a:lnTo>
                  <a:lnTo>
                    <a:pt x="14" y="258"/>
                  </a:lnTo>
                  <a:lnTo>
                    <a:pt x="22" y="277"/>
                  </a:lnTo>
                  <a:lnTo>
                    <a:pt x="33" y="293"/>
                  </a:lnTo>
                  <a:lnTo>
                    <a:pt x="44" y="313"/>
                  </a:lnTo>
                  <a:lnTo>
                    <a:pt x="59" y="329"/>
                  </a:lnTo>
                  <a:lnTo>
                    <a:pt x="79" y="346"/>
                  </a:lnTo>
                  <a:lnTo>
                    <a:pt x="87" y="353"/>
                  </a:lnTo>
                  <a:lnTo>
                    <a:pt x="98" y="359"/>
                  </a:lnTo>
                  <a:lnTo>
                    <a:pt x="108" y="365"/>
                  </a:lnTo>
                  <a:lnTo>
                    <a:pt x="119" y="370"/>
                  </a:lnTo>
                  <a:lnTo>
                    <a:pt x="128" y="375"/>
                  </a:lnTo>
                  <a:lnTo>
                    <a:pt x="139" y="379"/>
                  </a:lnTo>
                  <a:lnTo>
                    <a:pt x="160" y="386"/>
                  </a:lnTo>
                  <a:lnTo>
                    <a:pt x="182" y="391"/>
                  </a:lnTo>
                  <a:lnTo>
                    <a:pt x="201" y="394"/>
                  </a:lnTo>
                  <a:lnTo>
                    <a:pt x="243" y="395"/>
                  </a:lnTo>
                  <a:lnTo>
                    <a:pt x="281" y="393"/>
                  </a:lnTo>
                  <a:lnTo>
                    <a:pt x="316" y="384"/>
                  </a:lnTo>
                  <a:lnTo>
                    <a:pt x="329" y="379"/>
                  </a:lnTo>
                  <a:lnTo>
                    <a:pt x="343" y="373"/>
                  </a:lnTo>
                  <a:lnTo>
                    <a:pt x="356" y="366"/>
                  </a:lnTo>
                  <a:lnTo>
                    <a:pt x="365" y="361"/>
                  </a:lnTo>
                  <a:lnTo>
                    <a:pt x="375" y="354"/>
                  </a:lnTo>
                  <a:lnTo>
                    <a:pt x="383" y="347"/>
                  </a:lnTo>
                  <a:lnTo>
                    <a:pt x="400" y="333"/>
                  </a:lnTo>
                  <a:lnTo>
                    <a:pt x="416" y="320"/>
                  </a:lnTo>
                  <a:lnTo>
                    <a:pt x="431" y="307"/>
                  </a:lnTo>
                  <a:lnTo>
                    <a:pt x="452" y="288"/>
                  </a:lnTo>
                  <a:lnTo>
                    <a:pt x="462" y="280"/>
                  </a:lnTo>
                  <a:lnTo>
                    <a:pt x="477" y="285"/>
                  </a:lnTo>
                  <a:lnTo>
                    <a:pt x="493" y="288"/>
                  </a:lnTo>
                  <a:lnTo>
                    <a:pt x="515" y="292"/>
                  </a:lnTo>
                  <a:lnTo>
                    <a:pt x="565" y="295"/>
                  </a:lnTo>
                  <a:lnTo>
                    <a:pt x="613" y="287"/>
                  </a:lnTo>
                  <a:lnTo>
                    <a:pt x="633" y="278"/>
                  </a:lnTo>
                  <a:lnTo>
                    <a:pt x="641" y="270"/>
                  </a:lnTo>
                  <a:lnTo>
                    <a:pt x="651" y="263"/>
                  </a:lnTo>
                  <a:lnTo>
                    <a:pt x="675" y="233"/>
                  </a:lnTo>
                  <a:lnTo>
                    <a:pt x="692" y="208"/>
                  </a:lnTo>
                  <a:lnTo>
                    <a:pt x="696" y="196"/>
                  </a:lnTo>
                  <a:lnTo>
                    <a:pt x="470" y="189"/>
                  </a:lnTo>
                  <a:lnTo>
                    <a:pt x="487" y="93"/>
                  </a:lnTo>
                  <a:lnTo>
                    <a:pt x="419" y="0"/>
                  </a:lnTo>
                  <a:lnTo>
                    <a:pt x="416" y="113"/>
                  </a:lnTo>
                  <a:lnTo>
                    <a:pt x="411" y="160"/>
                  </a:lnTo>
                  <a:lnTo>
                    <a:pt x="401" y="204"/>
                  </a:lnTo>
                  <a:lnTo>
                    <a:pt x="394" y="225"/>
                  </a:lnTo>
                  <a:lnTo>
                    <a:pt x="386" y="244"/>
                  </a:lnTo>
                  <a:lnTo>
                    <a:pt x="378" y="260"/>
                  </a:lnTo>
                  <a:lnTo>
                    <a:pt x="367" y="273"/>
                  </a:lnTo>
                  <a:lnTo>
                    <a:pt x="354" y="285"/>
                  </a:lnTo>
                  <a:lnTo>
                    <a:pt x="340" y="296"/>
                  </a:lnTo>
                  <a:lnTo>
                    <a:pt x="334" y="302"/>
                  </a:lnTo>
                  <a:lnTo>
                    <a:pt x="327" y="306"/>
                  </a:lnTo>
                  <a:lnTo>
                    <a:pt x="318" y="311"/>
                  </a:lnTo>
                  <a:lnTo>
                    <a:pt x="312" y="315"/>
                  </a:lnTo>
                  <a:lnTo>
                    <a:pt x="303" y="320"/>
                  </a:lnTo>
                  <a:lnTo>
                    <a:pt x="296" y="324"/>
                  </a:lnTo>
                  <a:lnTo>
                    <a:pt x="280" y="331"/>
                  </a:lnTo>
                  <a:lnTo>
                    <a:pt x="263" y="335"/>
                  </a:lnTo>
                  <a:lnTo>
                    <a:pt x="248" y="339"/>
                  </a:lnTo>
                  <a:lnTo>
                    <a:pt x="216" y="342"/>
                  </a:lnTo>
                  <a:lnTo>
                    <a:pt x="188" y="336"/>
                  </a:lnTo>
                  <a:lnTo>
                    <a:pt x="175" y="329"/>
                  </a:lnTo>
                  <a:lnTo>
                    <a:pt x="161" y="321"/>
                  </a:lnTo>
                  <a:lnTo>
                    <a:pt x="141" y="295"/>
                  </a:lnTo>
                  <a:lnTo>
                    <a:pt x="134" y="280"/>
                  </a:lnTo>
                  <a:lnTo>
                    <a:pt x="126" y="265"/>
                  </a:lnTo>
                  <a:lnTo>
                    <a:pt x="119" y="249"/>
                  </a:lnTo>
                  <a:lnTo>
                    <a:pt x="112" y="236"/>
                  </a:lnTo>
                  <a:lnTo>
                    <a:pt x="105" y="222"/>
                  </a:lnTo>
                  <a:lnTo>
                    <a:pt x="99" y="209"/>
                  </a:lnTo>
                  <a:lnTo>
                    <a:pt x="90" y="186"/>
                  </a:lnTo>
                  <a:lnTo>
                    <a:pt x="76" y="153"/>
                  </a:lnTo>
                  <a:lnTo>
                    <a:pt x="70" y="141"/>
                  </a:lnTo>
                  <a:lnTo>
                    <a:pt x="1" y="124"/>
                  </a:lnTo>
                  <a:close/>
                </a:path>
              </a:pathLst>
            </a:custGeom>
            <a:solidFill>
              <a:schemeClr val="accent1"/>
            </a:solidFill>
            <a:ln w="9525">
              <a:solidFill>
                <a:srgbClr val="000000"/>
              </a:solidFill>
              <a:round/>
              <a:headEnd/>
              <a:tailEnd/>
            </a:ln>
          </p:spPr>
          <p:txBody>
            <a:bodyPr/>
            <a:lstStyle/>
            <a:p>
              <a:endParaRPr lang="ru-RU"/>
            </a:p>
          </p:txBody>
        </p:sp>
        <p:sp>
          <p:nvSpPr>
            <p:cNvPr id="104485" name="Freeform 35"/>
            <p:cNvSpPr>
              <a:spLocks/>
            </p:cNvSpPr>
            <p:nvPr/>
          </p:nvSpPr>
          <p:spPr bwMode="auto">
            <a:xfrm>
              <a:off x="3397" y="2838"/>
              <a:ext cx="48" cy="72"/>
            </a:xfrm>
            <a:custGeom>
              <a:avLst/>
              <a:gdLst>
                <a:gd name="T0" fmla="*/ 0 w 145"/>
                <a:gd name="T1" fmla="*/ 0 h 218"/>
                <a:gd name="T2" fmla="*/ 0 w 145"/>
                <a:gd name="T3" fmla="*/ 0 h 218"/>
                <a:gd name="T4" fmla="*/ 0 w 145"/>
                <a:gd name="T5" fmla="*/ 0 h 218"/>
                <a:gd name="T6" fmla="*/ 0 w 145"/>
                <a:gd name="T7" fmla="*/ 0 h 218"/>
                <a:gd name="T8" fmla="*/ 0 w 145"/>
                <a:gd name="T9" fmla="*/ 0 h 218"/>
                <a:gd name="T10" fmla="*/ 0 w 145"/>
                <a:gd name="T11" fmla="*/ 0 h 218"/>
                <a:gd name="T12" fmla="*/ 0 w 145"/>
                <a:gd name="T13" fmla="*/ 0 h 218"/>
                <a:gd name="T14" fmla="*/ 0 w 145"/>
                <a:gd name="T15" fmla="*/ 0 h 218"/>
                <a:gd name="T16" fmla="*/ 0 w 145"/>
                <a:gd name="T17" fmla="*/ 0 h 218"/>
                <a:gd name="T18" fmla="*/ 0 w 145"/>
                <a:gd name="T19" fmla="*/ 0 h 218"/>
                <a:gd name="T20" fmla="*/ 0 w 145"/>
                <a:gd name="T21" fmla="*/ 0 h 2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218"/>
                <a:gd name="T35" fmla="*/ 145 w 145"/>
                <a:gd name="T36" fmla="*/ 218 h 2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218">
                  <a:moveTo>
                    <a:pt x="41" y="8"/>
                  </a:moveTo>
                  <a:lnTo>
                    <a:pt x="0" y="61"/>
                  </a:lnTo>
                  <a:lnTo>
                    <a:pt x="1" y="147"/>
                  </a:lnTo>
                  <a:lnTo>
                    <a:pt x="40" y="218"/>
                  </a:lnTo>
                  <a:lnTo>
                    <a:pt x="96" y="211"/>
                  </a:lnTo>
                  <a:lnTo>
                    <a:pt x="131" y="164"/>
                  </a:lnTo>
                  <a:lnTo>
                    <a:pt x="145" y="92"/>
                  </a:lnTo>
                  <a:lnTo>
                    <a:pt x="123" y="35"/>
                  </a:lnTo>
                  <a:lnTo>
                    <a:pt x="88" y="0"/>
                  </a:lnTo>
                  <a:lnTo>
                    <a:pt x="41" y="8"/>
                  </a:lnTo>
                  <a:close/>
                </a:path>
              </a:pathLst>
            </a:custGeom>
            <a:solidFill>
              <a:schemeClr val="accent1"/>
            </a:solidFill>
            <a:ln w="9525">
              <a:solidFill>
                <a:srgbClr val="000000"/>
              </a:solidFill>
              <a:round/>
              <a:headEnd/>
              <a:tailEnd/>
            </a:ln>
          </p:spPr>
          <p:txBody>
            <a:bodyPr/>
            <a:lstStyle/>
            <a:p>
              <a:endParaRPr lang="ru-RU"/>
            </a:p>
          </p:txBody>
        </p:sp>
        <p:sp>
          <p:nvSpPr>
            <p:cNvPr id="104486" name="Freeform 36"/>
            <p:cNvSpPr>
              <a:spLocks/>
            </p:cNvSpPr>
            <p:nvPr/>
          </p:nvSpPr>
          <p:spPr bwMode="auto">
            <a:xfrm>
              <a:off x="2815" y="2841"/>
              <a:ext cx="534" cy="194"/>
            </a:xfrm>
            <a:custGeom>
              <a:avLst/>
              <a:gdLst>
                <a:gd name="T0" fmla="*/ 0 w 1602"/>
                <a:gd name="T1" fmla="*/ 0 h 581"/>
                <a:gd name="T2" fmla="*/ 0 w 1602"/>
                <a:gd name="T3" fmla="*/ 0 h 581"/>
                <a:gd name="T4" fmla="*/ 0 w 1602"/>
                <a:gd name="T5" fmla="*/ 0 h 581"/>
                <a:gd name="T6" fmla="*/ 0 w 1602"/>
                <a:gd name="T7" fmla="*/ 0 h 581"/>
                <a:gd name="T8" fmla="*/ 0 w 1602"/>
                <a:gd name="T9" fmla="*/ 0 h 581"/>
                <a:gd name="T10" fmla="*/ 0 w 1602"/>
                <a:gd name="T11" fmla="*/ 0 h 581"/>
                <a:gd name="T12" fmla="*/ 0 w 1602"/>
                <a:gd name="T13" fmla="*/ 0 h 581"/>
                <a:gd name="T14" fmla="*/ 0 w 1602"/>
                <a:gd name="T15" fmla="*/ 0 h 581"/>
                <a:gd name="T16" fmla="*/ 0 w 1602"/>
                <a:gd name="T17" fmla="*/ 0 h 581"/>
                <a:gd name="T18" fmla="*/ 0 w 1602"/>
                <a:gd name="T19" fmla="*/ 0 h 581"/>
                <a:gd name="T20" fmla="*/ 0 w 1602"/>
                <a:gd name="T21" fmla="*/ 0 h 581"/>
                <a:gd name="T22" fmla="*/ 0 w 1602"/>
                <a:gd name="T23" fmla="*/ 0 h 581"/>
                <a:gd name="T24" fmla="*/ 0 w 1602"/>
                <a:gd name="T25" fmla="*/ 0 h 581"/>
                <a:gd name="T26" fmla="*/ 0 w 1602"/>
                <a:gd name="T27" fmla="*/ 0 h 581"/>
                <a:gd name="T28" fmla="*/ 0 w 1602"/>
                <a:gd name="T29" fmla="*/ 0 h 581"/>
                <a:gd name="T30" fmla="*/ 0 w 1602"/>
                <a:gd name="T31" fmla="*/ 0 h 581"/>
                <a:gd name="T32" fmla="*/ 0 w 1602"/>
                <a:gd name="T33" fmla="*/ 0 h 581"/>
                <a:gd name="T34" fmla="*/ 0 w 1602"/>
                <a:gd name="T35" fmla="*/ 0 h 581"/>
                <a:gd name="T36" fmla="*/ 0 w 1602"/>
                <a:gd name="T37" fmla="*/ 0 h 581"/>
                <a:gd name="T38" fmla="*/ 0 w 1602"/>
                <a:gd name="T39" fmla="*/ 0 h 581"/>
                <a:gd name="T40" fmla="*/ 0 w 1602"/>
                <a:gd name="T41" fmla="*/ 0 h 581"/>
                <a:gd name="T42" fmla="*/ 0 w 1602"/>
                <a:gd name="T43" fmla="*/ 0 h 581"/>
                <a:gd name="T44" fmla="*/ 0 w 1602"/>
                <a:gd name="T45" fmla="*/ 0 h 581"/>
                <a:gd name="T46" fmla="*/ 0 w 1602"/>
                <a:gd name="T47" fmla="*/ 0 h 581"/>
                <a:gd name="T48" fmla="*/ 0 w 1602"/>
                <a:gd name="T49" fmla="*/ 0 h 581"/>
                <a:gd name="T50" fmla="*/ 0 w 1602"/>
                <a:gd name="T51" fmla="*/ 0 h 581"/>
                <a:gd name="T52" fmla="*/ 0 w 1602"/>
                <a:gd name="T53" fmla="*/ 0 h 581"/>
                <a:gd name="T54" fmla="*/ 0 w 1602"/>
                <a:gd name="T55" fmla="*/ 0 h 581"/>
                <a:gd name="T56" fmla="*/ 0 w 1602"/>
                <a:gd name="T57" fmla="*/ 0 h 581"/>
                <a:gd name="T58" fmla="*/ 0 w 1602"/>
                <a:gd name="T59" fmla="*/ 0 h 581"/>
                <a:gd name="T60" fmla="*/ 0 w 1602"/>
                <a:gd name="T61" fmla="*/ 0 h 581"/>
                <a:gd name="T62" fmla="*/ 0 w 1602"/>
                <a:gd name="T63" fmla="*/ 0 h 581"/>
                <a:gd name="T64" fmla="*/ 0 w 1602"/>
                <a:gd name="T65" fmla="*/ 0 h 581"/>
                <a:gd name="T66" fmla="*/ 0 w 1602"/>
                <a:gd name="T67" fmla="*/ 0 h 581"/>
                <a:gd name="T68" fmla="*/ 0 w 1602"/>
                <a:gd name="T69" fmla="*/ 0 h 581"/>
                <a:gd name="T70" fmla="*/ 0 w 1602"/>
                <a:gd name="T71" fmla="*/ 0 h 581"/>
                <a:gd name="T72" fmla="*/ 0 w 1602"/>
                <a:gd name="T73" fmla="*/ 0 h 581"/>
                <a:gd name="T74" fmla="*/ 0 w 1602"/>
                <a:gd name="T75" fmla="*/ 0 h 581"/>
                <a:gd name="T76" fmla="*/ 0 w 1602"/>
                <a:gd name="T77" fmla="*/ 0 h 581"/>
                <a:gd name="T78" fmla="*/ 0 w 1602"/>
                <a:gd name="T79" fmla="*/ 0 h 581"/>
                <a:gd name="T80" fmla="*/ 0 w 1602"/>
                <a:gd name="T81" fmla="*/ 0 h 581"/>
                <a:gd name="T82" fmla="*/ 0 w 1602"/>
                <a:gd name="T83" fmla="*/ 0 h 581"/>
                <a:gd name="T84" fmla="*/ 0 w 1602"/>
                <a:gd name="T85" fmla="*/ 0 h 5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2"/>
                <a:gd name="T130" fmla="*/ 0 h 581"/>
                <a:gd name="T131" fmla="*/ 1602 w 1602"/>
                <a:gd name="T132" fmla="*/ 581 h 5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2" h="581">
                  <a:moveTo>
                    <a:pt x="0" y="275"/>
                  </a:moveTo>
                  <a:lnTo>
                    <a:pt x="2" y="303"/>
                  </a:lnTo>
                  <a:lnTo>
                    <a:pt x="5" y="333"/>
                  </a:lnTo>
                  <a:lnTo>
                    <a:pt x="13" y="369"/>
                  </a:lnTo>
                  <a:lnTo>
                    <a:pt x="20" y="389"/>
                  </a:lnTo>
                  <a:lnTo>
                    <a:pt x="28" y="410"/>
                  </a:lnTo>
                  <a:lnTo>
                    <a:pt x="38" y="431"/>
                  </a:lnTo>
                  <a:lnTo>
                    <a:pt x="51" y="451"/>
                  </a:lnTo>
                  <a:lnTo>
                    <a:pt x="67" y="470"/>
                  </a:lnTo>
                  <a:lnTo>
                    <a:pt x="84" y="490"/>
                  </a:lnTo>
                  <a:lnTo>
                    <a:pt x="106" y="506"/>
                  </a:lnTo>
                  <a:lnTo>
                    <a:pt x="112" y="510"/>
                  </a:lnTo>
                  <a:lnTo>
                    <a:pt x="118" y="514"/>
                  </a:lnTo>
                  <a:lnTo>
                    <a:pt x="130" y="521"/>
                  </a:lnTo>
                  <a:lnTo>
                    <a:pt x="144" y="528"/>
                  </a:lnTo>
                  <a:lnTo>
                    <a:pt x="157" y="537"/>
                  </a:lnTo>
                  <a:lnTo>
                    <a:pt x="170" y="542"/>
                  </a:lnTo>
                  <a:lnTo>
                    <a:pt x="182" y="546"/>
                  </a:lnTo>
                  <a:lnTo>
                    <a:pt x="195" y="552"/>
                  </a:lnTo>
                  <a:lnTo>
                    <a:pt x="206" y="557"/>
                  </a:lnTo>
                  <a:lnTo>
                    <a:pt x="218" y="560"/>
                  </a:lnTo>
                  <a:lnTo>
                    <a:pt x="231" y="565"/>
                  </a:lnTo>
                  <a:lnTo>
                    <a:pt x="253" y="571"/>
                  </a:lnTo>
                  <a:lnTo>
                    <a:pt x="275" y="575"/>
                  </a:lnTo>
                  <a:lnTo>
                    <a:pt x="317" y="581"/>
                  </a:lnTo>
                  <a:lnTo>
                    <a:pt x="355" y="581"/>
                  </a:lnTo>
                  <a:lnTo>
                    <a:pt x="392" y="575"/>
                  </a:lnTo>
                  <a:lnTo>
                    <a:pt x="423" y="567"/>
                  </a:lnTo>
                  <a:lnTo>
                    <a:pt x="440" y="561"/>
                  </a:lnTo>
                  <a:lnTo>
                    <a:pt x="454" y="554"/>
                  </a:lnTo>
                  <a:lnTo>
                    <a:pt x="468" y="548"/>
                  </a:lnTo>
                  <a:lnTo>
                    <a:pt x="481" y="539"/>
                  </a:lnTo>
                  <a:lnTo>
                    <a:pt x="495" y="530"/>
                  </a:lnTo>
                  <a:lnTo>
                    <a:pt x="502" y="526"/>
                  </a:lnTo>
                  <a:lnTo>
                    <a:pt x="507" y="521"/>
                  </a:lnTo>
                  <a:lnTo>
                    <a:pt x="531" y="502"/>
                  </a:lnTo>
                  <a:lnTo>
                    <a:pt x="552" y="483"/>
                  </a:lnTo>
                  <a:lnTo>
                    <a:pt x="568" y="465"/>
                  </a:lnTo>
                  <a:lnTo>
                    <a:pt x="581" y="451"/>
                  </a:lnTo>
                  <a:lnTo>
                    <a:pt x="592" y="437"/>
                  </a:lnTo>
                  <a:lnTo>
                    <a:pt x="1180" y="307"/>
                  </a:lnTo>
                  <a:lnTo>
                    <a:pt x="1602" y="279"/>
                  </a:lnTo>
                  <a:lnTo>
                    <a:pt x="1595" y="192"/>
                  </a:lnTo>
                  <a:lnTo>
                    <a:pt x="612" y="294"/>
                  </a:lnTo>
                  <a:lnTo>
                    <a:pt x="619" y="165"/>
                  </a:lnTo>
                  <a:lnTo>
                    <a:pt x="579" y="91"/>
                  </a:lnTo>
                  <a:lnTo>
                    <a:pt x="579" y="224"/>
                  </a:lnTo>
                  <a:lnTo>
                    <a:pt x="575" y="281"/>
                  </a:lnTo>
                  <a:lnTo>
                    <a:pt x="567" y="336"/>
                  </a:lnTo>
                  <a:lnTo>
                    <a:pt x="561" y="360"/>
                  </a:lnTo>
                  <a:lnTo>
                    <a:pt x="554" y="385"/>
                  </a:lnTo>
                  <a:lnTo>
                    <a:pt x="545" y="406"/>
                  </a:lnTo>
                  <a:lnTo>
                    <a:pt x="534" y="424"/>
                  </a:lnTo>
                  <a:lnTo>
                    <a:pt x="521" y="440"/>
                  </a:lnTo>
                  <a:lnTo>
                    <a:pt x="509" y="454"/>
                  </a:lnTo>
                  <a:lnTo>
                    <a:pt x="495" y="468"/>
                  </a:lnTo>
                  <a:lnTo>
                    <a:pt x="481" y="479"/>
                  </a:lnTo>
                  <a:lnTo>
                    <a:pt x="473" y="483"/>
                  </a:lnTo>
                  <a:lnTo>
                    <a:pt x="466" y="488"/>
                  </a:lnTo>
                  <a:lnTo>
                    <a:pt x="458" y="492"/>
                  </a:lnTo>
                  <a:lnTo>
                    <a:pt x="450" y="497"/>
                  </a:lnTo>
                  <a:lnTo>
                    <a:pt x="434" y="505"/>
                  </a:lnTo>
                  <a:lnTo>
                    <a:pt x="418" y="510"/>
                  </a:lnTo>
                  <a:lnTo>
                    <a:pt x="401" y="513"/>
                  </a:lnTo>
                  <a:lnTo>
                    <a:pt x="386" y="516"/>
                  </a:lnTo>
                  <a:lnTo>
                    <a:pt x="353" y="517"/>
                  </a:lnTo>
                  <a:lnTo>
                    <a:pt x="321" y="512"/>
                  </a:lnTo>
                  <a:lnTo>
                    <a:pt x="293" y="499"/>
                  </a:lnTo>
                  <a:lnTo>
                    <a:pt x="277" y="494"/>
                  </a:lnTo>
                  <a:lnTo>
                    <a:pt x="265" y="487"/>
                  </a:lnTo>
                  <a:lnTo>
                    <a:pt x="251" y="483"/>
                  </a:lnTo>
                  <a:lnTo>
                    <a:pt x="242" y="477"/>
                  </a:lnTo>
                  <a:lnTo>
                    <a:pt x="221" y="468"/>
                  </a:lnTo>
                  <a:lnTo>
                    <a:pt x="204" y="459"/>
                  </a:lnTo>
                  <a:lnTo>
                    <a:pt x="178" y="429"/>
                  </a:lnTo>
                  <a:lnTo>
                    <a:pt x="157" y="376"/>
                  </a:lnTo>
                  <a:lnTo>
                    <a:pt x="149" y="340"/>
                  </a:lnTo>
                  <a:lnTo>
                    <a:pt x="142" y="303"/>
                  </a:lnTo>
                  <a:lnTo>
                    <a:pt x="133" y="231"/>
                  </a:lnTo>
                  <a:lnTo>
                    <a:pt x="130" y="169"/>
                  </a:lnTo>
                  <a:lnTo>
                    <a:pt x="137" y="121"/>
                  </a:lnTo>
                  <a:lnTo>
                    <a:pt x="149" y="80"/>
                  </a:lnTo>
                  <a:lnTo>
                    <a:pt x="160" y="41"/>
                  </a:lnTo>
                  <a:lnTo>
                    <a:pt x="171" y="0"/>
                  </a:lnTo>
                  <a:lnTo>
                    <a:pt x="69" y="117"/>
                  </a:lnTo>
                  <a:lnTo>
                    <a:pt x="0" y="275"/>
                  </a:lnTo>
                  <a:close/>
                </a:path>
              </a:pathLst>
            </a:custGeom>
            <a:solidFill>
              <a:schemeClr val="accent1"/>
            </a:solidFill>
            <a:ln w="9525">
              <a:solidFill>
                <a:srgbClr val="000000"/>
              </a:solidFill>
              <a:round/>
              <a:headEnd/>
              <a:tailEnd/>
            </a:ln>
          </p:spPr>
          <p:txBody>
            <a:bodyPr/>
            <a:lstStyle/>
            <a:p>
              <a:endParaRPr lang="ru-RU"/>
            </a:p>
          </p:txBody>
        </p:sp>
        <p:sp>
          <p:nvSpPr>
            <p:cNvPr id="104487" name="Freeform 37"/>
            <p:cNvSpPr>
              <a:spLocks/>
            </p:cNvSpPr>
            <p:nvPr/>
          </p:nvSpPr>
          <p:spPr bwMode="auto">
            <a:xfrm>
              <a:off x="2897" y="2870"/>
              <a:ext cx="83" cy="113"/>
            </a:xfrm>
            <a:custGeom>
              <a:avLst/>
              <a:gdLst>
                <a:gd name="T0" fmla="*/ 0 w 249"/>
                <a:gd name="T1" fmla="*/ 0 h 337"/>
                <a:gd name="T2" fmla="*/ 0 w 249"/>
                <a:gd name="T3" fmla="*/ 0 h 337"/>
                <a:gd name="T4" fmla="*/ 0 w 249"/>
                <a:gd name="T5" fmla="*/ 0 h 337"/>
                <a:gd name="T6" fmla="*/ 0 w 249"/>
                <a:gd name="T7" fmla="*/ 0 h 337"/>
                <a:gd name="T8" fmla="*/ 0 w 249"/>
                <a:gd name="T9" fmla="*/ 0 h 337"/>
                <a:gd name="T10" fmla="*/ 0 w 249"/>
                <a:gd name="T11" fmla="*/ 0 h 337"/>
                <a:gd name="T12" fmla="*/ 0 w 249"/>
                <a:gd name="T13" fmla="*/ 0 h 337"/>
                <a:gd name="T14" fmla="*/ 0 w 249"/>
                <a:gd name="T15" fmla="*/ 0 h 337"/>
                <a:gd name="T16" fmla="*/ 0 w 249"/>
                <a:gd name="T17" fmla="*/ 0 h 337"/>
                <a:gd name="T18" fmla="*/ 0 w 249"/>
                <a:gd name="T19" fmla="*/ 0 h 337"/>
                <a:gd name="T20" fmla="*/ 0 w 249"/>
                <a:gd name="T21" fmla="*/ 0 h 337"/>
                <a:gd name="T22" fmla="*/ 0 w 249"/>
                <a:gd name="T23" fmla="*/ 0 h 337"/>
                <a:gd name="T24" fmla="*/ 0 w 249"/>
                <a:gd name="T25" fmla="*/ 0 h 337"/>
                <a:gd name="T26" fmla="*/ 0 w 249"/>
                <a:gd name="T27" fmla="*/ 0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9"/>
                <a:gd name="T43" fmla="*/ 0 h 337"/>
                <a:gd name="T44" fmla="*/ 249 w 249"/>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9" h="337">
                  <a:moveTo>
                    <a:pt x="4" y="124"/>
                  </a:moveTo>
                  <a:lnTo>
                    <a:pt x="36" y="40"/>
                  </a:lnTo>
                  <a:lnTo>
                    <a:pt x="100" y="0"/>
                  </a:lnTo>
                  <a:lnTo>
                    <a:pt x="183" y="1"/>
                  </a:lnTo>
                  <a:lnTo>
                    <a:pt x="233" y="59"/>
                  </a:lnTo>
                  <a:lnTo>
                    <a:pt x="249" y="135"/>
                  </a:lnTo>
                  <a:lnTo>
                    <a:pt x="238" y="234"/>
                  </a:lnTo>
                  <a:lnTo>
                    <a:pt x="188" y="305"/>
                  </a:lnTo>
                  <a:lnTo>
                    <a:pt x="126" y="337"/>
                  </a:lnTo>
                  <a:lnTo>
                    <a:pt x="62" y="318"/>
                  </a:lnTo>
                  <a:lnTo>
                    <a:pt x="19" y="264"/>
                  </a:lnTo>
                  <a:lnTo>
                    <a:pt x="0" y="180"/>
                  </a:lnTo>
                  <a:lnTo>
                    <a:pt x="4" y="124"/>
                  </a:lnTo>
                  <a:close/>
                </a:path>
              </a:pathLst>
            </a:custGeom>
            <a:solidFill>
              <a:schemeClr val="accent1"/>
            </a:solidFill>
            <a:ln w="9525">
              <a:solidFill>
                <a:srgbClr val="000000"/>
              </a:solidFill>
              <a:round/>
              <a:headEnd/>
              <a:tailEnd/>
            </a:ln>
          </p:spPr>
          <p:txBody>
            <a:bodyPr/>
            <a:lstStyle/>
            <a:p>
              <a:endParaRPr lang="ru-RU"/>
            </a:p>
          </p:txBody>
        </p:sp>
        <p:sp>
          <p:nvSpPr>
            <p:cNvPr id="104488" name="Freeform 38"/>
            <p:cNvSpPr>
              <a:spLocks/>
            </p:cNvSpPr>
            <p:nvPr/>
          </p:nvSpPr>
          <p:spPr bwMode="auto">
            <a:xfrm>
              <a:off x="2448" y="2968"/>
              <a:ext cx="443" cy="100"/>
            </a:xfrm>
            <a:custGeom>
              <a:avLst/>
              <a:gdLst>
                <a:gd name="T0" fmla="*/ 0 w 1330"/>
                <a:gd name="T1" fmla="*/ 0 h 299"/>
                <a:gd name="T2" fmla="*/ 0 w 1330"/>
                <a:gd name="T3" fmla="*/ 0 h 299"/>
                <a:gd name="T4" fmla="*/ 0 w 1330"/>
                <a:gd name="T5" fmla="*/ 0 h 299"/>
                <a:gd name="T6" fmla="*/ 0 w 1330"/>
                <a:gd name="T7" fmla="*/ 0 h 299"/>
                <a:gd name="T8" fmla="*/ 0 w 1330"/>
                <a:gd name="T9" fmla="*/ 0 h 299"/>
                <a:gd name="T10" fmla="*/ 0 w 1330"/>
                <a:gd name="T11" fmla="*/ 0 h 299"/>
                <a:gd name="T12" fmla="*/ 0 w 1330"/>
                <a:gd name="T13" fmla="*/ 0 h 299"/>
                <a:gd name="T14" fmla="*/ 0 w 1330"/>
                <a:gd name="T15" fmla="*/ 0 h 299"/>
                <a:gd name="T16" fmla="*/ 0 w 1330"/>
                <a:gd name="T17" fmla="*/ 0 h 299"/>
                <a:gd name="T18" fmla="*/ 0 w 1330"/>
                <a:gd name="T19" fmla="*/ 0 h 299"/>
                <a:gd name="T20" fmla="*/ 0 w 1330"/>
                <a:gd name="T21" fmla="*/ 0 h 299"/>
                <a:gd name="T22" fmla="*/ 0 w 1330"/>
                <a:gd name="T23" fmla="*/ 0 h 2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30"/>
                <a:gd name="T37" fmla="*/ 0 h 299"/>
                <a:gd name="T38" fmla="*/ 1330 w 1330"/>
                <a:gd name="T39" fmla="*/ 299 h 2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30" h="299">
                  <a:moveTo>
                    <a:pt x="1141" y="0"/>
                  </a:moveTo>
                  <a:lnTo>
                    <a:pt x="606" y="49"/>
                  </a:lnTo>
                  <a:lnTo>
                    <a:pt x="0" y="193"/>
                  </a:lnTo>
                  <a:lnTo>
                    <a:pt x="433" y="155"/>
                  </a:lnTo>
                  <a:lnTo>
                    <a:pt x="134" y="270"/>
                  </a:lnTo>
                  <a:lnTo>
                    <a:pt x="718" y="175"/>
                  </a:lnTo>
                  <a:lnTo>
                    <a:pt x="444" y="299"/>
                  </a:lnTo>
                  <a:lnTo>
                    <a:pt x="945" y="199"/>
                  </a:lnTo>
                  <a:lnTo>
                    <a:pt x="810" y="278"/>
                  </a:lnTo>
                  <a:lnTo>
                    <a:pt x="1330" y="160"/>
                  </a:lnTo>
                  <a:lnTo>
                    <a:pt x="1141" y="0"/>
                  </a:lnTo>
                  <a:close/>
                </a:path>
              </a:pathLst>
            </a:custGeom>
            <a:solidFill>
              <a:schemeClr val="accent1"/>
            </a:solidFill>
            <a:ln w="9525">
              <a:solidFill>
                <a:srgbClr val="000000"/>
              </a:solidFill>
              <a:round/>
              <a:headEnd/>
              <a:tailEnd/>
            </a:ln>
          </p:spPr>
          <p:txBody>
            <a:bodyPr/>
            <a:lstStyle/>
            <a:p>
              <a:endParaRPr lang="ru-RU"/>
            </a:p>
          </p:txBody>
        </p:sp>
      </p:grpSp>
      <p:grpSp>
        <p:nvGrpSpPr>
          <p:cNvPr id="104453" name="Group 39"/>
          <p:cNvGrpSpPr>
            <a:grpSpLocks/>
          </p:cNvGrpSpPr>
          <p:nvPr/>
        </p:nvGrpSpPr>
        <p:grpSpPr bwMode="auto">
          <a:xfrm>
            <a:off x="6840538" y="2840038"/>
            <a:ext cx="1828800" cy="908050"/>
            <a:chOff x="3648" y="2256"/>
            <a:chExt cx="1152" cy="572"/>
          </a:xfrm>
        </p:grpSpPr>
        <p:sp>
          <p:nvSpPr>
            <p:cNvPr id="104455" name="Freeform 40"/>
            <p:cNvSpPr>
              <a:spLocks/>
            </p:cNvSpPr>
            <p:nvPr/>
          </p:nvSpPr>
          <p:spPr bwMode="auto">
            <a:xfrm>
              <a:off x="3778" y="2377"/>
              <a:ext cx="349" cy="259"/>
            </a:xfrm>
            <a:custGeom>
              <a:avLst/>
              <a:gdLst>
                <a:gd name="T0" fmla="*/ 0 w 1047"/>
                <a:gd name="T1" fmla="*/ 0 h 776"/>
                <a:gd name="T2" fmla="*/ 0 w 1047"/>
                <a:gd name="T3" fmla="*/ 0 h 776"/>
                <a:gd name="T4" fmla="*/ 0 w 1047"/>
                <a:gd name="T5" fmla="*/ 0 h 776"/>
                <a:gd name="T6" fmla="*/ 0 w 1047"/>
                <a:gd name="T7" fmla="*/ 0 h 776"/>
                <a:gd name="T8" fmla="*/ 0 w 1047"/>
                <a:gd name="T9" fmla="*/ 0 h 776"/>
                <a:gd name="T10" fmla="*/ 0 w 1047"/>
                <a:gd name="T11" fmla="*/ 0 h 776"/>
                <a:gd name="T12" fmla="*/ 0 w 1047"/>
                <a:gd name="T13" fmla="*/ 0 h 776"/>
                <a:gd name="T14" fmla="*/ 0 w 1047"/>
                <a:gd name="T15" fmla="*/ 0 h 776"/>
                <a:gd name="T16" fmla="*/ 0 w 1047"/>
                <a:gd name="T17" fmla="*/ 0 h 776"/>
                <a:gd name="T18" fmla="*/ 0 w 1047"/>
                <a:gd name="T19" fmla="*/ 0 h 776"/>
                <a:gd name="T20" fmla="*/ 0 w 1047"/>
                <a:gd name="T21" fmla="*/ 0 h 7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7"/>
                <a:gd name="T34" fmla="*/ 0 h 776"/>
                <a:gd name="T35" fmla="*/ 1047 w 1047"/>
                <a:gd name="T36" fmla="*/ 776 h 7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7" h="776">
                  <a:moveTo>
                    <a:pt x="952" y="0"/>
                  </a:moveTo>
                  <a:lnTo>
                    <a:pt x="195" y="70"/>
                  </a:lnTo>
                  <a:lnTo>
                    <a:pt x="0" y="247"/>
                  </a:lnTo>
                  <a:lnTo>
                    <a:pt x="5" y="776"/>
                  </a:lnTo>
                  <a:lnTo>
                    <a:pt x="129" y="774"/>
                  </a:lnTo>
                  <a:lnTo>
                    <a:pt x="148" y="249"/>
                  </a:lnTo>
                  <a:lnTo>
                    <a:pt x="359" y="282"/>
                  </a:lnTo>
                  <a:lnTo>
                    <a:pt x="226" y="121"/>
                  </a:lnTo>
                  <a:lnTo>
                    <a:pt x="1047" y="37"/>
                  </a:lnTo>
                  <a:lnTo>
                    <a:pt x="952" y="0"/>
                  </a:lnTo>
                  <a:close/>
                </a:path>
              </a:pathLst>
            </a:custGeom>
            <a:solidFill>
              <a:srgbClr val="8DA888"/>
            </a:solidFill>
            <a:ln w="9525">
              <a:solidFill>
                <a:schemeClr val="accent2"/>
              </a:solidFill>
              <a:round/>
              <a:headEnd/>
              <a:tailEnd/>
            </a:ln>
          </p:spPr>
          <p:txBody>
            <a:bodyPr/>
            <a:lstStyle/>
            <a:p>
              <a:endParaRPr lang="ru-RU"/>
            </a:p>
          </p:txBody>
        </p:sp>
        <p:sp>
          <p:nvSpPr>
            <p:cNvPr id="104456" name="Freeform 41"/>
            <p:cNvSpPr>
              <a:spLocks/>
            </p:cNvSpPr>
            <p:nvPr/>
          </p:nvSpPr>
          <p:spPr bwMode="auto">
            <a:xfrm>
              <a:off x="3652" y="2468"/>
              <a:ext cx="878" cy="217"/>
            </a:xfrm>
            <a:custGeom>
              <a:avLst/>
              <a:gdLst>
                <a:gd name="T0" fmla="*/ 0 w 2634"/>
                <a:gd name="T1" fmla="*/ 0 h 651"/>
                <a:gd name="T2" fmla="*/ 0 w 2634"/>
                <a:gd name="T3" fmla="*/ 0 h 651"/>
                <a:gd name="T4" fmla="*/ 0 w 2634"/>
                <a:gd name="T5" fmla="*/ 0 h 651"/>
                <a:gd name="T6" fmla="*/ 0 w 2634"/>
                <a:gd name="T7" fmla="*/ 0 h 651"/>
                <a:gd name="T8" fmla="*/ 0 w 2634"/>
                <a:gd name="T9" fmla="*/ 0 h 651"/>
                <a:gd name="T10" fmla="*/ 0 w 2634"/>
                <a:gd name="T11" fmla="*/ 0 h 651"/>
                <a:gd name="T12" fmla="*/ 0 w 2634"/>
                <a:gd name="T13" fmla="*/ 0 h 651"/>
                <a:gd name="T14" fmla="*/ 0 w 2634"/>
                <a:gd name="T15" fmla="*/ 0 h 651"/>
                <a:gd name="T16" fmla="*/ 0 w 2634"/>
                <a:gd name="T17" fmla="*/ 0 h 651"/>
                <a:gd name="T18" fmla="*/ 0 w 2634"/>
                <a:gd name="T19" fmla="*/ 0 h 651"/>
                <a:gd name="T20" fmla="*/ 0 w 2634"/>
                <a:gd name="T21" fmla="*/ 0 h 651"/>
                <a:gd name="T22" fmla="*/ 0 w 2634"/>
                <a:gd name="T23" fmla="*/ 0 h 651"/>
                <a:gd name="T24" fmla="*/ 0 w 2634"/>
                <a:gd name="T25" fmla="*/ 0 h 651"/>
                <a:gd name="T26" fmla="*/ 0 w 2634"/>
                <a:gd name="T27" fmla="*/ 0 h 651"/>
                <a:gd name="T28" fmla="*/ 0 w 2634"/>
                <a:gd name="T29" fmla="*/ 0 h 651"/>
                <a:gd name="T30" fmla="*/ 0 w 2634"/>
                <a:gd name="T31" fmla="*/ 0 h 651"/>
                <a:gd name="T32" fmla="*/ 0 w 2634"/>
                <a:gd name="T33" fmla="*/ 0 h 651"/>
                <a:gd name="T34" fmla="*/ 0 w 2634"/>
                <a:gd name="T35" fmla="*/ 0 h 651"/>
                <a:gd name="T36" fmla="*/ 0 w 2634"/>
                <a:gd name="T37" fmla="*/ 0 h 651"/>
                <a:gd name="T38" fmla="*/ 0 w 2634"/>
                <a:gd name="T39" fmla="*/ 0 h 651"/>
                <a:gd name="T40" fmla="*/ 0 w 2634"/>
                <a:gd name="T41" fmla="*/ 0 h 651"/>
                <a:gd name="T42" fmla="*/ 0 w 2634"/>
                <a:gd name="T43" fmla="*/ 0 h 651"/>
                <a:gd name="T44" fmla="*/ 0 w 2634"/>
                <a:gd name="T45" fmla="*/ 0 h 651"/>
                <a:gd name="T46" fmla="*/ 0 w 2634"/>
                <a:gd name="T47" fmla="*/ 0 h 651"/>
                <a:gd name="T48" fmla="*/ 0 w 2634"/>
                <a:gd name="T49" fmla="*/ 0 h 651"/>
                <a:gd name="T50" fmla="*/ 0 w 2634"/>
                <a:gd name="T51" fmla="*/ 0 h 651"/>
                <a:gd name="T52" fmla="*/ 0 w 2634"/>
                <a:gd name="T53" fmla="*/ 0 h 651"/>
                <a:gd name="T54" fmla="*/ 0 w 2634"/>
                <a:gd name="T55" fmla="*/ 0 h 651"/>
                <a:gd name="T56" fmla="*/ 0 w 2634"/>
                <a:gd name="T57" fmla="*/ 0 h 651"/>
                <a:gd name="T58" fmla="*/ 0 w 2634"/>
                <a:gd name="T59" fmla="*/ 0 h 651"/>
                <a:gd name="T60" fmla="*/ 0 w 2634"/>
                <a:gd name="T61" fmla="*/ 0 h 651"/>
                <a:gd name="T62" fmla="*/ 0 w 2634"/>
                <a:gd name="T63" fmla="*/ 0 h 651"/>
                <a:gd name="T64" fmla="*/ 0 w 2634"/>
                <a:gd name="T65" fmla="*/ 0 h 651"/>
                <a:gd name="T66" fmla="*/ 0 w 2634"/>
                <a:gd name="T67" fmla="*/ 0 h 651"/>
                <a:gd name="T68" fmla="*/ 0 w 2634"/>
                <a:gd name="T69" fmla="*/ 0 h 651"/>
                <a:gd name="T70" fmla="*/ 0 w 2634"/>
                <a:gd name="T71" fmla="*/ 0 h 651"/>
                <a:gd name="T72" fmla="*/ 0 w 2634"/>
                <a:gd name="T73" fmla="*/ 0 h 651"/>
                <a:gd name="T74" fmla="*/ 0 w 2634"/>
                <a:gd name="T75" fmla="*/ 0 h 651"/>
                <a:gd name="T76" fmla="*/ 0 w 2634"/>
                <a:gd name="T77" fmla="*/ 0 h 651"/>
                <a:gd name="T78" fmla="*/ 0 w 2634"/>
                <a:gd name="T79" fmla="*/ 0 h 651"/>
                <a:gd name="T80" fmla="*/ 0 w 2634"/>
                <a:gd name="T81" fmla="*/ 0 h 651"/>
                <a:gd name="T82" fmla="*/ 0 w 2634"/>
                <a:gd name="T83" fmla="*/ 0 h 651"/>
                <a:gd name="T84" fmla="*/ 0 w 2634"/>
                <a:gd name="T85" fmla="*/ 0 h 651"/>
                <a:gd name="T86" fmla="*/ 0 w 2634"/>
                <a:gd name="T87" fmla="*/ 0 h 651"/>
                <a:gd name="T88" fmla="*/ 0 w 2634"/>
                <a:gd name="T89" fmla="*/ 0 h 651"/>
                <a:gd name="T90" fmla="*/ 0 w 2634"/>
                <a:gd name="T91" fmla="*/ 0 h 651"/>
                <a:gd name="T92" fmla="*/ 0 w 2634"/>
                <a:gd name="T93" fmla="*/ 0 h 651"/>
                <a:gd name="T94" fmla="*/ 0 w 2634"/>
                <a:gd name="T95" fmla="*/ 0 h 651"/>
                <a:gd name="T96" fmla="*/ 0 w 2634"/>
                <a:gd name="T97" fmla="*/ 0 h 651"/>
                <a:gd name="T98" fmla="*/ 0 w 2634"/>
                <a:gd name="T99" fmla="*/ 0 h 651"/>
                <a:gd name="T100" fmla="*/ 0 w 2634"/>
                <a:gd name="T101" fmla="*/ 0 h 651"/>
                <a:gd name="T102" fmla="*/ 0 w 2634"/>
                <a:gd name="T103" fmla="*/ 0 h 651"/>
                <a:gd name="T104" fmla="*/ 0 w 2634"/>
                <a:gd name="T105" fmla="*/ 0 h 651"/>
                <a:gd name="T106" fmla="*/ 0 w 2634"/>
                <a:gd name="T107" fmla="*/ 0 h 6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34"/>
                <a:gd name="T163" fmla="*/ 0 h 651"/>
                <a:gd name="T164" fmla="*/ 2634 w 2634"/>
                <a:gd name="T165" fmla="*/ 651 h 6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34" h="651">
                  <a:moveTo>
                    <a:pt x="248" y="24"/>
                  </a:moveTo>
                  <a:lnTo>
                    <a:pt x="242" y="28"/>
                  </a:lnTo>
                  <a:lnTo>
                    <a:pt x="225" y="35"/>
                  </a:lnTo>
                  <a:lnTo>
                    <a:pt x="214" y="40"/>
                  </a:lnTo>
                  <a:lnTo>
                    <a:pt x="200" y="47"/>
                  </a:lnTo>
                  <a:lnTo>
                    <a:pt x="185" y="55"/>
                  </a:lnTo>
                  <a:lnTo>
                    <a:pt x="177" y="61"/>
                  </a:lnTo>
                  <a:lnTo>
                    <a:pt x="169" y="65"/>
                  </a:lnTo>
                  <a:lnTo>
                    <a:pt x="160" y="69"/>
                  </a:lnTo>
                  <a:lnTo>
                    <a:pt x="153" y="76"/>
                  </a:lnTo>
                  <a:lnTo>
                    <a:pt x="144" y="83"/>
                  </a:lnTo>
                  <a:lnTo>
                    <a:pt x="135" y="88"/>
                  </a:lnTo>
                  <a:lnTo>
                    <a:pt x="119" y="102"/>
                  </a:lnTo>
                  <a:lnTo>
                    <a:pt x="101" y="117"/>
                  </a:lnTo>
                  <a:lnTo>
                    <a:pt x="86" y="134"/>
                  </a:lnTo>
                  <a:lnTo>
                    <a:pt x="71" y="152"/>
                  </a:lnTo>
                  <a:lnTo>
                    <a:pt x="57" y="171"/>
                  </a:lnTo>
                  <a:lnTo>
                    <a:pt x="44" y="191"/>
                  </a:lnTo>
                  <a:lnTo>
                    <a:pt x="33" y="213"/>
                  </a:lnTo>
                  <a:lnTo>
                    <a:pt x="25" y="235"/>
                  </a:lnTo>
                  <a:lnTo>
                    <a:pt x="11" y="274"/>
                  </a:lnTo>
                  <a:lnTo>
                    <a:pt x="0" y="348"/>
                  </a:lnTo>
                  <a:lnTo>
                    <a:pt x="2" y="381"/>
                  </a:lnTo>
                  <a:lnTo>
                    <a:pt x="9" y="412"/>
                  </a:lnTo>
                  <a:lnTo>
                    <a:pt x="17" y="440"/>
                  </a:lnTo>
                  <a:lnTo>
                    <a:pt x="22" y="454"/>
                  </a:lnTo>
                  <a:lnTo>
                    <a:pt x="28" y="467"/>
                  </a:lnTo>
                  <a:lnTo>
                    <a:pt x="35" y="478"/>
                  </a:lnTo>
                  <a:lnTo>
                    <a:pt x="44" y="489"/>
                  </a:lnTo>
                  <a:lnTo>
                    <a:pt x="64" y="507"/>
                  </a:lnTo>
                  <a:lnTo>
                    <a:pt x="73" y="513"/>
                  </a:lnTo>
                  <a:lnTo>
                    <a:pt x="86" y="519"/>
                  </a:lnTo>
                  <a:lnTo>
                    <a:pt x="97" y="523"/>
                  </a:lnTo>
                  <a:lnTo>
                    <a:pt x="108" y="527"/>
                  </a:lnTo>
                  <a:lnTo>
                    <a:pt x="129" y="533"/>
                  </a:lnTo>
                  <a:lnTo>
                    <a:pt x="146" y="537"/>
                  </a:lnTo>
                  <a:lnTo>
                    <a:pt x="162" y="537"/>
                  </a:lnTo>
                  <a:lnTo>
                    <a:pt x="979" y="562"/>
                  </a:lnTo>
                  <a:lnTo>
                    <a:pt x="1118" y="527"/>
                  </a:lnTo>
                  <a:lnTo>
                    <a:pt x="1122" y="617"/>
                  </a:lnTo>
                  <a:lnTo>
                    <a:pt x="1213" y="560"/>
                  </a:lnTo>
                  <a:lnTo>
                    <a:pt x="1224" y="530"/>
                  </a:lnTo>
                  <a:lnTo>
                    <a:pt x="1230" y="515"/>
                  </a:lnTo>
                  <a:lnTo>
                    <a:pt x="1238" y="500"/>
                  </a:lnTo>
                  <a:lnTo>
                    <a:pt x="1247" y="483"/>
                  </a:lnTo>
                  <a:lnTo>
                    <a:pt x="1257" y="464"/>
                  </a:lnTo>
                  <a:lnTo>
                    <a:pt x="1268" y="447"/>
                  </a:lnTo>
                  <a:lnTo>
                    <a:pt x="1282" y="428"/>
                  </a:lnTo>
                  <a:lnTo>
                    <a:pt x="1297" y="412"/>
                  </a:lnTo>
                  <a:lnTo>
                    <a:pt x="1314" y="396"/>
                  </a:lnTo>
                  <a:lnTo>
                    <a:pt x="1322" y="390"/>
                  </a:lnTo>
                  <a:lnTo>
                    <a:pt x="1332" y="383"/>
                  </a:lnTo>
                  <a:lnTo>
                    <a:pt x="1341" y="377"/>
                  </a:lnTo>
                  <a:lnTo>
                    <a:pt x="1351" y="372"/>
                  </a:lnTo>
                  <a:lnTo>
                    <a:pt x="1362" y="366"/>
                  </a:lnTo>
                  <a:lnTo>
                    <a:pt x="1373" y="363"/>
                  </a:lnTo>
                  <a:lnTo>
                    <a:pt x="1395" y="358"/>
                  </a:lnTo>
                  <a:lnTo>
                    <a:pt x="1442" y="357"/>
                  </a:lnTo>
                  <a:lnTo>
                    <a:pt x="1486" y="359"/>
                  </a:lnTo>
                  <a:lnTo>
                    <a:pt x="1527" y="370"/>
                  </a:lnTo>
                  <a:lnTo>
                    <a:pt x="1547" y="377"/>
                  </a:lnTo>
                  <a:lnTo>
                    <a:pt x="1566" y="385"/>
                  </a:lnTo>
                  <a:lnTo>
                    <a:pt x="1584" y="395"/>
                  </a:lnTo>
                  <a:lnTo>
                    <a:pt x="1592" y="399"/>
                  </a:lnTo>
                  <a:lnTo>
                    <a:pt x="1599" y="405"/>
                  </a:lnTo>
                  <a:lnTo>
                    <a:pt x="1626" y="428"/>
                  </a:lnTo>
                  <a:lnTo>
                    <a:pt x="1648" y="454"/>
                  </a:lnTo>
                  <a:lnTo>
                    <a:pt x="1662" y="485"/>
                  </a:lnTo>
                  <a:lnTo>
                    <a:pt x="1673" y="516"/>
                  </a:lnTo>
                  <a:lnTo>
                    <a:pt x="1682" y="545"/>
                  </a:lnTo>
                  <a:lnTo>
                    <a:pt x="1693" y="599"/>
                  </a:lnTo>
                  <a:lnTo>
                    <a:pt x="1701" y="651"/>
                  </a:lnTo>
                  <a:lnTo>
                    <a:pt x="2623" y="560"/>
                  </a:lnTo>
                  <a:lnTo>
                    <a:pt x="2634" y="507"/>
                  </a:lnTo>
                  <a:lnTo>
                    <a:pt x="1931" y="526"/>
                  </a:lnTo>
                  <a:lnTo>
                    <a:pt x="1917" y="511"/>
                  </a:lnTo>
                  <a:lnTo>
                    <a:pt x="1899" y="493"/>
                  </a:lnTo>
                  <a:lnTo>
                    <a:pt x="1877" y="472"/>
                  </a:lnTo>
                  <a:lnTo>
                    <a:pt x="1863" y="460"/>
                  </a:lnTo>
                  <a:lnTo>
                    <a:pt x="1850" y="446"/>
                  </a:lnTo>
                  <a:lnTo>
                    <a:pt x="1833" y="432"/>
                  </a:lnTo>
                  <a:lnTo>
                    <a:pt x="1817" y="418"/>
                  </a:lnTo>
                  <a:lnTo>
                    <a:pt x="1800" y="403"/>
                  </a:lnTo>
                  <a:lnTo>
                    <a:pt x="1784" y="388"/>
                  </a:lnTo>
                  <a:lnTo>
                    <a:pt x="1764" y="373"/>
                  </a:lnTo>
                  <a:lnTo>
                    <a:pt x="1745" y="358"/>
                  </a:lnTo>
                  <a:lnTo>
                    <a:pt x="1726" y="341"/>
                  </a:lnTo>
                  <a:lnTo>
                    <a:pt x="1716" y="335"/>
                  </a:lnTo>
                  <a:lnTo>
                    <a:pt x="1705" y="326"/>
                  </a:lnTo>
                  <a:lnTo>
                    <a:pt x="1695" y="319"/>
                  </a:lnTo>
                  <a:lnTo>
                    <a:pt x="1684" y="313"/>
                  </a:lnTo>
                  <a:lnTo>
                    <a:pt x="1675" y="306"/>
                  </a:lnTo>
                  <a:lnTo>
                    <a:pt x="1664" y="297"/>
                  </a:lnTo>
                  <a:lnTo>
                    <a:pt x="1655" y="290"/>
                  </a:lnTo>
                  <a:lnTo>
                    <a:pt x="1646" y="284"/>
                  </a:lnTo>
                  <a:lnTo>
                    <a:pt x="1635" y="278"/>
                  </a:lnTo>
                  <a:lnTo>
                    <a:pt x="1625" y="271"/>
                  </a:lnTo>
                  <a:lnTo>
                    <a:pt x="1614" y="266"/>
                  </a:lnTo>
                  <a:lnTo>
                    <a:pt x="1604" y="259"/>
                  </a:lnTo>
                  <a:lnTo>
                    <a:pt x="1593" y="253"/>
                  </a:lnTo>
                  <a:lnTo>
                    <a:pt x="1584" y="249"/>
                  </a:lnTo>
                  <a:lnTo>
                    <a:pt x="1573" y="244"/>
                  </a:lnTo>
                  <a:lnTo>
                    <a:pt x="1563" y="240"/>
                  </a:lnTo>
                  <a:lnTo>
                    <a:pt x="1553" y="235"/>
                  </a:lnTo>
                  <a:lnTo>
                    <a:pt x="1544" y="231"/>
                  </a:lnTo>
                  <a:lnTo>
                    <a:pt x="1524" y="224"/>
                  </a:lnTo>
                  <a:lnTo>
                    <a:pt x="1505" y="219"/>
                  </a:lnTo>
                  <a:lnTo>
                    <a:pt x="1487" y="215"/>
                  </a:lnTo>
                  <a:lnTo>
                    <a:pt x="1471" y="213"/>
                  </a:lnTo>
                  <a:lnTo>
                    <a:pt x="1436" y="216"/>
                  </a:lnTo>
                  <a:lnTo>
                    <a:pt x="1407" y="226"/>
                  </a:lnTo>
                  <a:lnTo>
                    <a:pt x="1392" y="231"/>
                  </a:lnTo>
                  <a:lnTo>
                    <a:pt x="1377" y="237"/>
                  </a:lnTo>
                  <a:lnTo>
                    <a:pt x="1362" y="244"/>
                  </a:lnTo>
                  <a:lnTo>
                    <a:pt x="1348" y="252"/>
                  </a:lnTo>
                  <a:lnTo>
                    <a:pt x="1334" y="259"/>
                  </a:lnTo>
                  <a:lnTo>
                    <a:pt x="1321" y="267"/>
                  </a:lnTo>
                  <a:lnTo>
                    <a:pt x="1307" y="277"/>
                  </a:lnTo>
                  <a:lnTo>
                    <a:pt x="1300" y="282"/>
                  </a:lnTo>
                  <a:lnTo>
                    <a:pt x="1293" y="286"/>
                  </a:lnTo>
                  <a:lnTo>
                    <a:pt x="1286" y="290"/>
                  </a:lnTo>
                  <a:lnTo>
                    <a:pt x="1279" y="296"/>
                  </a:lnTo>
                  <a:lnTo>
                    <a:pt x="1272" y="299"/>
                  </a:lnTo>
                  <a:lnTo>
                    <a:pt x="1267" y="304"/>
                  </a:lnTo>
                  <a:lnTo>
                    <a:pt x="1260" y="308"/>
                  </a:lnTo>
                  <a:lnTo>
                    <a:pt x="1254" y="313"/>
                  </a:lnTo>
                  <a:lnTo>
                    <a:pt x="1247" y="318"/>
                  </a:lnTo>
                  <a:lnTo>
                    <a:pt x="1241" y="322"/>
                  </a:lnTo>
                  <a:lnTo>
                    <a:pt x="1234" y="328"/>
                  </a:lnTo>
                  <a:lnTo>
                    <a:pt x="1228" y="332"/>
                  </a:lnTo>
                  <a:lnTo>
                    <a:pt x="1223" y="336"/>
                  </a:lnTo>
                  <a:lnTo>
                    <a:pt x="1217" y="340"/>
                  </a:lnTo>
                  <a:lnTo>
                    <a:pt x="1212" y="344"/>
                  </a:lnTo>
                  <a:lnTo>
                    <a:pt x="1206" y="350"/>
                  </a:lnTo>
                  <a:lnTo>
                    <a:pt x="1194" y="358"/>
                  </a:lnTo>
                  <a:lnTo>
                    <a:pt x="1184" y="366"/>
                  </a:lnTo>
                  <a:lnTo>
                    <a:pt x="1173" y="373"/>
                  </a:lnTo>
                  <a:lnTo>
                    <a:pt x="1163" y="380"/>
                  </a:lnTo>
                  <a:lnTo>
                    <a:pt x="1154" y="385"/>
                  </a:lnTo>
                  <a:lnTo>
                    <a:pt x="1146" y="390"/>
                  </a:lnTo>
                  <a:lnTo>
                    <a:pt x="1137" y="395"/>
                  </a:lnTo>
                  <a:lnTo>
                    <a:pt x="1121" y="402"/>
                  </a:lnTo>
                  <a:lnTo>
                    <a:pt x="1107" y="405"/>
                  </a:lnTo>
                  <a:lnTo>
                    <a:pt x="1096" y="402"/>
                  </a:lnTo>
                  <a:lnTo>
                    <a:pt x="1086" y="395"/>
                  </a:lnTo>
                  <a:lnTo>
                    <a:pt x="1077" y="373"/>
                  </a:lnTo>
                  <a:lnTo>
                    <a:pt x="1072" y="351"/>
                  </a:lnTo>
                  <a:lnTo>
                    <a:pt x="1075" y="329"/>
                  </a:lnTo>
                  <a:lnTo>
                    <a:pt x="1082" y="311"/>
                  </a:lnTo>
                  <a:lnTo>
                    <a:pt x="1092" y="293"/>
                  </a:lnTo>
                  <a:lnTo>
                    <a:pt x="1099" y="281"/>
                  </a:lnTo>
                  <a:lnTo>
                    <a:pt x="1108" y="267"/>
                  </a:lnTo>
                  <a:lnTo>
                    <a:pt x="1112" y="165"/>
                  </a:lnTo>
                  <a:lnTo>
                    <a:pt x="1088" y="145"/>
                  </a:lnTo>
                  <a:lnTo>
                    <a:pt x="1078" y="138"/>
                  </a:lnTo>
                  <a:lnTo>
                    <a:pt x="1068" y="129"/>
                  </a:lnTo>
                  <a:lnTo>
                    <a:pt x="1061" y="124"/>
                  </a:lnTo>
                  <a:lnTo>
                    <a:pt x="1056" y="121"/>
                  </a:lnTo>
                  <a:lnTo>
                    <a:pt x="1050" y="117"/>
                  </a:lnTo>
                  <a:lnTo>
                    <a:pt x="1045" y="138"/>
                  </a:lnTo>
                  <a:lnTo>
                    <a:pt x="1035" y="158"/>
                  </a:lnTo>
                  <a:lnTo>
                    <a:pt x="1028" y="169"/>
                  </a:lnTo>
                  <a:lnTo>
                    <a:pt x="1019" y="182"/>
                  </a:lnTo>
                  <a:lnTo>
                    <a:pt x="1002" y="201"/>
                  </a:lnTo>
                  <a:lnTo>
                    <a:pt x="990" y="212"/>
                  </a:lnTo>
                  <a:lnTo>
                    <a:pt x="977" y="216"/>
                  </a:lnTo>
                  <a:lnTo>
                    <a:pt x="972" y="275"/>
                  </a:lnTo>
                  <a:lnTo>
                    <a:pt x="964" y="297"/>
                  </a:lnTo>
                  <a:lnTo>
                    <a:pt x="958" y="310"/>
                  </a:lnTo>
                  <a:lnTo>
                    <a:pt x="951" y="321"/>
                  </a:lnTo>
                  <a:lnTo>
                    <a:pt x="933" y="337"/>
                  </a:lnTo>
                  <a:lnTo>
                    <a:pt x="922" y="344"/>
                  </a:lnTo>
                  <a:lnTo>
                    <a:pt x="908" y="350"/>
                  </a:lnTo>
                  <a:lnTo>
                    <a:pt x="881" y="355"/>
                  </a:lnTo>
                  <a:lnTo>
                    <a:pt x="858" y="357"/>
                  </a:lnTo>
                  <a:lnTo>
                    <a:pt x="838" y="352"/>
                  </a:lnTo>
                  <a:lnTo>
                    <a:pt x="822" y="346"/>
                  </a:lnTo>
                  <a:lnTo>
                    <a:pt x="796" y="321"/>
                  </a:lnTo>
                  <a:lnTo>
                    <a:pt x="783" y="303"/>
                  </a:lnTo>
                  <a:lnTo>
                    <a:pt x="773" y="282"/>
                  </a:lnTo>
                  <a:lnTo>
                    <a:pt x="768" y="259"/>
                  </a:lnTo>
                  <a:lnTo>
                    <a:pt x="767" y="235"/>
                  </a:lnTo>
                  <a:lnTo>
                    <a:pt x="769" y="212"/>
                  </a:lnTo>
                  <a:lnTo>
                    <a:pt x="775" y="190"/>
                  </a:lnTo>
                  <a:lnTo>
                    <a:pt x="782" y="172"/>
                  </a:lnTo>
                  <a:lnTo>
                    <a:pt x="789" y="157"/>
                  </a:lnTo>
                  <a:lnTo>
                    <a:pt x="796" y="143"/>
                  </a:lnTo>
                  <a:lnTo>
                    <a:pt x="733" y="0"/>
                  </a:lnTo>
                  <a:lnTo>
                    <a:pt x="707" y="500"/>
                  </a:lnTo>
                  <a:lnTo>
                    <a:pt x="426" y="491"/>
                  </a:lnTo>
                  <a:lnTo>
                    <a:pt x="390" y="380"/>
                  </a:lnTo>
                  <a:lnTo>
                    <a:pt x="383" y="385"/>
                  </a:lnTo>
                  <a:lnTo>
                    <a:pt x="375" y="390"/>
                  </a:lnTo>
                  <a:lnTo>
                    <a:pt x="364" y="396"/>
                  </a:lnTo>
                  <a:lnTo>
                    <a:pt x="350" y="405"/>
                  </a:lnTo>
                  <a:lnTo>
                    <a:pt x="335" y="413"/>
                  </a:lnTo>
                  <a:lnTo>
                    <a:pt x="317" y="420"/>
                  </a:lnTo>
                  <a:lnTo>
                    <a:pt x="301" y="427"/>
                  </a:lnTo>
                  <a:lnTo>
                    <a:pt x="282" y="435"/>
                  </a:lnTo>
                  <a:lnTo>
                    <a:pt x="261" y="438"/>
                  </a:lnTo>
                  <a:lnTo>
                    <a:pt x="221" y="440"/>
                  </a:lnTo>
                  <a:lnTo>
                    <a:pt x="184" y="429"/>
                  </a:lnTo>
                  <a:lnTo>
                    <a:pt x="152" y="403"/>
                  </a:lnTo>
                  <a:lnTo>
                    <a:pt x="140" y="384"/>
                  </a:lnTo>
                  <a:lnTo>
                    <a:pt x="127" y="366"/>
                  </a:lnTo>
                  <a:lnTo>
                    <a:pt x="118" y="350"/>
                  </a:lnTo>
                  <a:lnTo>
                    <a:pt x="109" y="332"/>
                  </a:lnTo>
                  <a:lnTo>
                    <a:pt x="93" y="267"/>
                  </a:lnTo>
                  <a:lnTo>
                    <a:pt x="95" y="212"/>
                  </a:lnTo>
                  <a:lnTo>
                    <a:pt x="104" y="187"/>
                  </a:lnTo>
                  <a:lnTo>
                    <a:pt x="113" y="167"/>
                  </a:lnTo>
                  <a:lnTo>
                    <a:pt x="127" y="145"/>
                  </a:lnTo>
                  <a:lnTo>
                    <a:pt x="146" y="123"/>
                  </a:lnTo>
                  <a:lnTo>
                    <a:pt x="170" y="99"/>
                  </a:lnTo>
                  <a:lnTo>
                    <a:pt x="193" y="76"/>
                  </a:lnTo>
                  <a:lnTo>
                    <a:pt x="214" y="55"/>
                  </a:lnTo>
                  <a:lnTo>
                    <a:pt x="232" y="39"/>
                  </a:lnTo>
                  <a:lnTo>
                    <a:pt x="248" y="24"/>
                  </a:lnTo>
                  <a:close/>
                </a:path>
              </a:pathLst>
            </a:custGeom>
            <a:solidFill>
              <a:srgbClr val="8DA888"/>
            </a:solidFill>
            <a:ln w="9525">
              <a:solidFill>
                <a:schemeClr val="accent2"/>
              </a:solidFill>
              <a:round/>
              <a:headEnd/>
              <a:tailEnd/>
            </a:ln>
          </p:spPr>
          <p:txBody>
            <a:bodyPr/>
            <a:lstStyle/>
            <a:p>
              <a:endParaRPr lang="ru-RU"/>
            </a:p>
          </p:txBody>
        </p:sp>
        <p:sp>
          <p:nvSpPr>
            <p:cNvPr id="104457" name="Freeform 42"/>
            <p:cNvSpPr>
              <a:spLocks/>
            </p:cNvSpPr>
            <p:nvPr/>
          </p:nvSpPr>
          <p:spPr bwMode="auto">
            <a:xfrm>
              <a:off x="3651" y="2624"/>
              <a:ext cx="389" cy="88"/>
            </a:xfrm>
            <a:custGeom>
              <a:avLst/>
              <a:gdLst>
                <a:gd name="T0" fmla="*/ 0 w 1169"/>
                <a:gd name="T1" fmla="*/ 0 h 264"/>
                <a:gd name="T2" fmla="*/ 0 w 1169"/>
                <a:gd name="T3" fmla="*/ 0 h 264"/>
                <a:gd name="T4" fmla="*/ 0 w 1169"/>
                <a:gd name="T5" fmla="*/ 0 h 264"/>
                <a:gd name="T6" fmla="*/ 0 w 1169"/>
                <a:gd name="T7" fmla="*/ 0 h 264"/>
                <a:gd name="T8" fmla="*/ 0 w 1169"/>
                <a:gd name="T9" fmla="*/ 0 h 264"/>
                <a:gd name="T10" fmla="*/ 0 w 1169"/>
                <a:gd name="T11" fmla="*/ 0 h 264"/>
                <a:gd name="T12" fmla="*/ 0 w 1169"/>
                <a:gd name="T13" fmla="*/ 0 h 264"/>
                <a:gd name="T14" fmla="*/ 0 w 1169"/>
                <a:gd name="T15" fmla="*/ 0 h 264"/>
                <a:gd name="T16" fmla="*/ 0 w 1169"/>
                <a:gd name="T17" fmla="*/ 0 h 264"/>
                <a:gd name="T18" fmla="*/ 0 w 1169"/>
                <a:gd name="T19" fmla="*/ 0 h 264"/>
                <a:gd name="T20" fmla="*/ 0 w 1169"/>
                <a:gd name="T21" fmla="*/ 0 h 264"/>
                <a:gd name="T22" fmla="*/ 0 w 1169"/>
                <a:gd name="T23" fmla="*/ 0 h 264"/>
                <a:gd name="T24" fmla="*/ 0 w 1169"/>
                <a:gd name="T25" fmla="*/ 0 h 264"/>
                <a:gd name="T26" fmla="*/ 0 w 1169"/>
                <a:gd name="T27" fmla="*/ 0 h 264"/>
                <a:gd name="T28" fmla="*/ 0 w 1169"/>
                <a:gd name="T29" fmla="*/ 0 h 264"/>
                <a:gd name="T30" fmla="*/ 0 w 1169"/>
                <a:gd name="T31" fmla="*/ 0 h 264"/>
                <a:gd name="T32" fmla="*/ 0 w 1169"/>
                <a:gd name="T33" fmla="*/ 0 h 264"/>
                <a:gd name="T34" fmla="*/ 0 w 1169"/>
                <a:gd name="T35" fmla="*/ 0 h 264"/>
                <a:gd name="T36" fmla="*/ 0 w 1169"/>
                <a:gd name="T37" fmla="*/ 0 h 264"/>
                <a:gd name="T38" fmla="*/ 0 w 1169"/>
                <a:gd name="T39" fmla="*/ 0 h 264"/>
                <a:gd name="T40" fmla="*/ 0 w 1169"/>
                <a:gd name="T41" fmla="*/ 0 h 264"/>
                <a:gd name="T42" fmla="*/ 0 w 1169"/>
                <a:gd name="T43" fmla="*/ 0 h 264"/>
                <a:gd name="T44" fmla="*/ 0 w 1169"/>
                <a:gd name="T45" fmla="*/ 0 h 264"/>
                <a:gd name="T46" fmla="*/ 0 w 1169"/>
                <a:gd name="T47" fmla="*/ 0 h 264"/>
                <a:gd name="T48" fmla="*/ 0 w 1169"/>
                <a:gd name="T49" fmla="*/ 0 h 264"/>
                <a:gd name="T50" fmla="*/ 0 w 1169"/>
                <a:gd name="T51" fmla="*/ 0 h 264"/>
                <a:gd name="T52" fmla="*/ 0 w 1169"/>
                <a:gd name="T53" fmla="*/ 0 h 264"/>
                <a:gd name="T54" fmla="*/ 0 w 1169"/>
                <a:gd name="T55" fmla="*/ 0 h 264"/>
                <a:gd name="T56" fmla="*/ 0 w 1169"/>
                <a:gd name="T57" fmla="*/ 0 h 264"/>
                <a:gd name="T58" fmla="*/ 0 w 1169"/>
                <a:gd name="T59" fmla="*/ 0 h 264"/>
                <a:gd name="T60" fmla="*/ 0 w 1169"/>
                <a:gd name="T61" fmla="*/ 0 h 264"/>
                <a:gd name="T62" fmla="*/ 0 w 1169"/>
                <a:gd name="T63" fmla="*/ 0 h 264"/>
                <a:gd name="T64" fmla="*/ 0 w 1169"/>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9"/>
                <a:gd name="T100" fmla="*/ 0 h 264"/>
                <a:gd name="T101" fmla="*/ 1169 w 1169"/>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9" h="264">
                  <a:moveTo>
                    <a:pt x="48" y="0"/>
                  </a:moveTo>
                  <a:lnTo>
                    <a:pt x="35" y="16"/>
                  </a:lnTo>
                  <a:lnTo>
                    <a:pt x="22" y="33"/>
                  </a:lnTo>
                  <a:lnTo>
                    <a:pt x="10" y="55"/>
                  </a:lnTo>
                  <a:lnTo>
                    <a:pt x="0" y="108"/>
                  </a:lnTo>
                  <a:lnTo>
                    <a:pt x="2" y="123"/>
                  </a:lnTo>
                  <a:lnTo>
                    <a:pt x="9" y="139"/>
                  </a:lnTo>
                  <a:lnTo>
                    <a:pt x="15" y="154"/>
                  </a:lnTo>
                  <a:lnTo>
                    <a:pt x="29" y="168"/>
                  </a:lnTo>
                  <a:lnTo>
                    <a:pt x="33" y="170"/>
                  </a:lnTo>
                  <a:lnTo>
                    <a:pt x="39" y="176"/>
                  </a:lnTo>
                  <a:lnTo>
                    <a:pt x="54" y="181"/>
                  </a:lnTo>
                  <a:lnTo>
                    <a:pt x="72" y="188"/>
                  </a:lnTo>
                  <a:lnTo>
                    <a:pt x="97" y="195"/>
                  </a:lnTo>
                  <a:lnTo>
                    <a:pt x="123" y="201"/>
                  </a:lnTo>
                  <a:lnTo>
                    <a:pt x="153" y="207"/>
                  </a:lnTo>
                  <a:lnTo>
                    <a:pt x="186" y="213"/>
                  </a:lnTo>
                  <a:lnTo>
                    <a:pt x="224" y="218"/>
                  </a:lnTo>
                  <a:lnTo>
                    <a:pt x="262" y="224"/>
                  </a:lnTo>
                  <a:lnTo>
                    <a:pt x="303" y="229"/>
                  </a:lnTo>
                  <a:lnTo>
                    <a:pt x="346" y="234"/>
                  </a:lnTo>
                  <a:lnTo>
                    <a:pt x="392" y="238"/>
                  </a:lnTo>
                  <a:lnTo>
                    <a:pt x="437" y="243"/>
                  </a:lnTo>
                  <a:lnTo>
                    <a:pt x="484" y="246"/>
                  </a:lnTo>
                  <a:lnTo>
                    <a:pt x="579" y="253"/>
                  </a:lnTo>
                  <a:lnTo>
                    <a:pt x="673" y="258"/>
                  </a:lnTo>
                  <a:lnTo>
                    <a:pt x="765" y="261"/>
                  </a:lnTo>
                  <a:lnTo>
                    <a:pt x="930" y="264"/>
                  </a:lnTo>
                  <a:lnTo>
                    <a:pt x="1054" y="261"/>
                  </a:lnTo>
                  <a:lnTo>
                    <a:pt x="1093" y="254"/>
                  </a:lnTo>
                  <a:lnTo>
                    <a:pt x="1114" y="247"/>
                  </a:lnTo>
                  <a:lnTo>
                    <a:pt x="1147" y="207"/>
                  </a:lnTo>
                  <a:lnTo>
                    <a:pt x="1163" y="155"/>
                  </a:lnTo>
                  <a:lnTo>
                    <a:pt x="1169" y="95"/>
                  </a:lnTo>
                  <a:lnTo>
                    <a:pt x="1156" y="104"/>
                  </a:lnTo>
                  <a:lnTo>
                    <a:pt x="1150" y="110"/>
                  </a:lnTo>
                  <a:lnTo>
                    <a:pt x="1143" y="115"/>
                  </a:lnTo>
                  <a:lnTo>
                    <a:pt x="1132" y="122"/>
                  </a:lnTo>
                  <a:lnTo>
                    <a:pt x="1121" y="128"/>
                  </a:lnTo>
                  <a:lnTo>
                    <a:pt x="1107" y="134"/>
                  </a:lnTo>
                  <a:lnTo>
                    <a:pt x="1090" y="141"/>
                  </a:lnTo>
                  <a:lnTo>
                    <a:pt x="1074" y="147"/>
                  </a:lnTo>
                  <a:lnTo>
                    <a:pt x="1054" y="154"/>
                  </a:lnTo>
                  <a:lnTo>
                    <a:pt x="1032" y="159"/>
                  </a:lnTo>
                  <a:lnTo>
                    <a:pt x="1009" y="163"/>
                  </a:lnTo>
                  <a:lnTo>
                    <a:pt x="983" y="169"/>
                  </a:lnTo>
                  <a:lnTo>
                    <a:pt x="955" y="172"/>
                  </a:lnTo>
                  <a:lnTo>
                    <a:pt x="875" y="176"/>
                  </a:lnTo>
                  <a:lnTo>
                    <a:pt x="758" y="177"/>
                  </a:lnTo>
                  <a:lnTo>
                    <a:pt x="469" y="169"/>
                  </a:lnTo>
                  <a:lnTo>
                    <a:pt x="325" y="161"/>
                  </a:lnTo>
                  <a:lnTo>
                    <a:pt x="259" y="154"/>
                  </a:lnTo>
                  <a:lnTo>
                    <a:pt x="199" y="147"/>
                  </a:lnTo>
                  <a:lnTo>
                    <a:pt x="148" y="140"/>
                  </a:lnTo>
                  <a:lnTo>
                    <a:pt x="106" y="132"/>
                  </a:lnTo>
                  <a:lnTo>
                    <a:pt x="76" y="122"/>
                  </a:lnTo>
                  <a:lnTo>
                    <a:pt x="60" y="111"/>
                  </a:lnTo>
                  <a:lnTo>
                    <a:pt x="46" y="89"/>
                  </a:lnTo>
                  <a:lnTo>
                    <a:pt x="43" y="70"/>
                  </a:lnTo>
                  <a:lnTo>
                    <a:pt x="44" y="51"/>
                  </a:lnTo>
                  <a:lnTo>
                    <a:pt x="51" y="34"/>
                  </a:lnTo>
                  <a:lnTo>
                    <a:pt x="61" y="20"/>
                  </a:lnTo>
                  <a:lnTo>
                    <a:pt x="69" y="9"/>
                  </a:lnTo>
                  <a:lnTo>
                    <a:pt x="80" y="1"/>
                  </a:lnTo>
                  <a:lnTo>
                    <a:pt x="48" y="0"/>
                  </a:lnTo>
                  <a:close/>
                </a:path>
              </a:pathLst>
            </a:custGeom>
            <a:solidFill>
              <a:srgbClr val="8DA888"/>
            </a:solidFill>
            <a:ln w="9525">
              <a:solidFill>
                <a:schemeClr val="accent2"/>
              </a:solidFill>
              <a:round/>
              <a:headEnd/>
              <a:tailEnd/>
            </a:ln>
          </p:spPr>
          <p:txBody>
            <a:bodyPr/>
            <a:lstStyle/>
            <a:p>
              <a:endParaRPr lang="ru-RU"/>
            </a:p>
          </p:txBody>
        </p:sp>
        <p:sp>
          <p:nvSpPr>
            <p:cNvPr id="104458" name="Freeform 43"/>
            <p:cNvSpPr>
              <a:spLocks/>
            </p:cNvSpPr>
            <p:nvPr/>
          </p:nvSpPr>
          <p:spPr bwMode="auto">
            <a:xfrm>
              <a:off x="3742" y="2690"/>
              <a:ext cx="166" cy="72"/>
            </a:xfrm>
            <a:custGeom>
              <a:avLst/>
              <a:gdLst>
                <a:gd name="T0" fmla="*/ 0 w 499"/>
                <a:gd name="T1" fmla="*/ 0 h 215"/>
                <a:gd name="T2" fmla="*/ 0 w 499"/>
                <a:gd name="T3" fmla="*/ 0 h 215"/>
                <a:gd name="T4" fmla="*/ 0 w 499"/>
                <a:gd name="T5" fmla="*/ 0 h 215"/>
                <a:gd name="T6" fmla="*/ 0 w 499"/>
                <a:gd name="T7" fmla="*/ 0 h 215"/>
                <a:gd name="T8" fmla="*/ 0 w 499"/>
                <a:gd name="T9" fmla="*/ 0 h 215"/>
                <a:gd name="T10" fmla="*/ 0 w 499"/>
                <a:gd name="T11" fmla="*/ 0 h 215"/>
                <a:gd name="T12" fmla="*/ 0 w 499"/>
                <a:gd name="T13" fmla="*/ 0 h 215"/>
                <a:gd name="T14" fmla="*/ 0 w 499"/>
                <a:gd name="T15" fmla="*/ 0 h 215"/>
                <a:gd name="T16" fmla="*/ 0 w 499"/>
                <a:gd name="T17" fmla="*/ 0 h 215"/>
                <a:gd name="T18" fmla="*/ 0 w 499"/>
                <a:gd name="T19" fmla="*/ 0 h 215"/>
                <a:gd name="T20" fmla="*/ 0 w 499"/>
                <a:gd name="T21" fmla="*/ 0 h 215"/>
                <a:gd name="T22" fmla="*/ 0 w 499"/>
                <a:gd name="T23" fmla="*/ 0 h 215"/>
                <a:gd name="T24" fmla="*/ 0 w 499"/>
                <a:gd name="T25" fmla="*/ 0 h 215"/>
                <a:gd name="T26" fmla="*/ 0 w 499"/>
                <a:gd name="T27" fmla="*/ 0 h 215"/>
                <a:gd name="T28" fmla="*/ 0 w 499"/>
                <a:gd name="T29" fmla="*/ 0 h 215"/>
                <a:gd name="T30" fmla="*/ 0 w 499"/>
                <a:gd name="T31" fmla="*/ 0 h 215"/>
                <a:gd name="T32" fmla="*/ 0 w 499"/>
                <a:gd name="T33" fmla="*/ 0 h 215"/>
                <a:gd name="T34" fmla="*/ 0 w 499"/>
                <a:gd name="T35" fmla="*/ 0 h 215"/>
                <a:gd name="T36" fmla="*/ 0 w 499"/>
                <a:gd name="T37" fmla="*/ 0 h 215"/>
                <a:gd name="T38" fmla="*/ 0 w 499"/>
                <a:gd name="T39" fmla="*/ 0 h 215"/>
                <a:gd name="T40" fmla="*/ 0 w 499"/>
                <a:gd name="T41" fmla="*/ 0 h 215"/>
                <a:gd name="T42" fmla="*/ 0 w 499"/>
                <a:gd name="T43" fmla="*/ 0 h 215"/>
                <a:gd name="T44" fmla="*/ 0 w 499"/>
                <a:gd name="T45" fmla="*/ 0 h 215"/>
                <a:gd name="T46" fmla="*/ 0 w 499"/>
                <a:gd name="T47" fmla="*/ 0 h 215"/>
                <a:gd name="T48" fmla="*/ 0 w 499"/>
                <a:gd name="T49" fmla="*/ 0 h 215"/>
                <a:gd name="T50" fmla="*/ 0 w 499"/>
                <a:gd name="T51" fmla="*/ 0 h 215"/>
                <a:gd name="T52" fmla="*/ 0 w 499"/>
                <a:gd name="T53" fmla="*/ 0 h 215"/>
                <a:gd name="T54" fmla="*/ 0 w 499"/>
                <a:gd name="T55" fmla="*/ 0 h 215"/>
                <a:gd name="T56" fmla="*/ 0 w 499"/>
                <a:gd name="T57" fmla="*/ 0 h 215"/>
                <a:gd name="T58" fmla="*/ 0 w 499"/>
                <a:gd name="T59" fmla="*/ 0 h 215"/>
                <a:gd name="T60" fmla="*/ 0 w 499"/>
                <a:gd name="T61" fmla="*/ 0 h 215"/>
                <a:gd name="T62" fmla="*/ 0 w 499"/>
                <a:gd name="T63" fmla="*/ 0 h 215"/>
                <a:gd name="T64" fmla="*/ 0 w 499"/>
                <a:gd name="T65" fmla="*/ 0 h 215"/>
                <a:gd name="T66" fmla="*/ 0 w 499"/>
                <a:gd name="T67" fmla="*/ 0 h 215"/>
                <a:gd name="T68" fmla="*/ 0 w 499"/>
                <a:gd name="T69" fmla="*/ 0 h 215"/>
                <a:gd name="T70" fmla="*/ 0 w 499"/>
                <a:gd name="T71" fmla="*/ 0 h 215"/>
                <a:gd name="T72" fmla="*/ 0 w 499"/>
                <a:gd name="T73" fmla="*/ 0 h 2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9"/>
                <a:gd name="T112" fmla="*/ 0 h 215"/>
                <a:gd name="T113" fmla="*/ 499 w 499"/>
                <a:gd name="T114" fmla="*/ 215 h 2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9" h="215">
                  <a:moveTo>
                    <a:pt x="0" y="0"/>
                  </a:moveTo>
                  <a:lnTo>
                    <a:pt x="4" y="19"/>
                  </a:lnTo>
                  <a:lnTo>
                    <a:pt x="8" y="41"/>
                  </a:lnTo>
                  <a:lnTo>
                    <a:pt x="18" y="69"/>
                  </a:lnTo>
                  <a:lnTo>
                    <a:pt x="25" y="84"/>
                  </a:lnTo>
                  <a:lnTo>
                    <a:pt x="33" y="99"/>
                  </a:lnTo>
                  <a:lnTo>
                    <a:pt x="41" y="114"/>
                  </a:lnTo>
                  <a:lnTo>
                    <a:pt x="54" y="130"/>
                  </a:lnTo>
                  <a:lnTo>
                    <a:pt x="66" y="143"/>
                  </a:lnTo>
                  <a:lnTo>
                    <a:pt x="81" y="157"/>
                  </a:lnTo>
                  <a:lnTo>
                    <a:pt x="90" y="164"/>
                  </a:lnTo>
                  <a:lnTo>
                    <a:pt x="99" y="169"/>
                  </a:lnTo>
                  <a:lnTo>
                    <a:pt x="108" y="176"/>
                  </a:lnTo>
                  <a:lnTo>
                    <a:pt x="119" y="182"/>
                  </a:lnTo>
                  <a:lnTo>
                    <a:pt x="128" y="187"/>
                  </a:lnTo>
                  <a:lnTo>
                    <a:pt x="139" y="191"/>
                  </a:lnTo>
                  <a:lnTo>
                    <a:pt x="149" y="196"/>
                  </a:lnTo>
                  <a:lnTo>
                    <a:pt x="160" y="200"/>
                  </a:lnTo>
                  <a:lnTo>
                    <a:pt x="182" y="207"/>
                  </a:lnTo>
                  <a:lnTo>
                    <a:pt x="203" y="211"/>
                  </a:lnTo>
                  <a:lnTo>
                    <a:pt x="245" y="215"/>
                  </a:lnTo>
                  <a:lnTo>
                    <a:pt x="285" y="215"/>
                  </a:lnTo>
                  <a:lnTo>
                    <a:pt x="324" y="209"/>
                  </a:lnTo>
                  <a:lnTo>
                    <a:pt x="357" y="201"/>
                  </a:lnTo>
                  <a:lnTo>
                    <a:pt x="372" y="197"/>
                  </a:lnTo>
                  <a:lnTo>
                    <a:pt x="386" y="191"/>
                  </a:lnTo>
                  <a:lnTo>
                    <a:pt x="397" y="185"/>
                  </a:lnTo>
                  <a:lnTo>
                    <a:pt x="408" y="178"/>
                  </a:lnTo>
                  <a:lnTo>
                    <a:pt x="426" y="161"/>
                  </a:lnTo>
                  <a:lnTo>
                    <a:pt x="444" y="141"/>
                  </a:lnTo>
                  <a:lnTo>
                    <a:pt x="459" y="117"/>
                  </a:lnTo>
                  <a:lnTo>
                    <a:pt x="471" y="92"/>
                  </a:lnTo>
                  <a:lnTo>
                    <a:pt x="484" y="70"/>
                  </a:lnTo>
                  <a:lnTo>
                    <a:pt x="492" y="52"/>
                  </a:lnTo>
                  <a:lnTo>
                    <a:pt x="499" y="35"/>
                  </a:lnTo>
                  <a:lnTo>
                    <a:pt x="0" y="0"/>
                  </a:lnTo>
                  <a:close/>
                </a:path>
              </a:pathLst>
            </a:custGeom>
            <a:solidFill>
              <a:srgbClr val="8DA888"/>
            </a:solidFill>
            <a:ln w="9525">
              <a:solidFill>
                <a:schemeClr val="accent2"/>
              </a:solidFill>
              <a:round/>
              <a:headEnd/>
              <a:tailEnd/>
            </a:ln>
          </p:spPr>
          <p:txBody>
            <a:bodyPr/>
            <a:lstStyle/>
            <a:p>
              <a:endParaRPr lang="ru-RU"/>
            </a:p>
          </p:txBody>
        </p:sp>
        <p:sp>
          <p:nvSpPr>
            <p:cNvPr id="104459" name="Freeform 44"/>
            <p:cNvSpPr>
              <a:spLocks/>
            </p:cNvSpPr>
            <p:nvPr/>
          </p:nvSpPr>
          <p:spPr bwMode="auto">
            <a:xfrm>
              <a:off x="3895" y="2433"/>
              <a:ext cx="730" cy="192"/>
            </a:xfrm>
            <a:custGeom>
              <a:avLst/>
              <a:gdLst>
                <a:gd name="T0" fmla="*/ 0 w 2189"/>
                <a:gd name="T1" fmla="*/ 0 h 575"/>
                <a:gd name="T2" fmla="*/ 0 w 2189"/>
                <a:gd name="T3" fmla="*/ 0 h 575"/>
                <a:gd name="T4" fmla="*/ 0 w 2189"/>
                <a:gd name="T5" fmla="*/ 0 h 575"/>
                <a:gd name="T6" fmla="*/ 0 w 2189"/>
                <a:gd name="T7" fmla="*/ 0 h 575"/>
                <a:gd name="T8" fmla="*/ 0 w 2189"/>
                <a:gd name="T9" fmla="*/ 0 h 575"/>
                <a:gd name="T10" fmla="*/ 0 w 2189"/>
                <a:gd name="T11" fmla="*/ 0 h 575"/>
                <a:gd name="T12" fmla="*/ 0 w 2189"/>
                <a:gd name="T13" fmla="*/ 0 h 575"/>
                <a:gd name="T14" fmla="*/ 0 w 2189"/>
                <a:gd name="T15" fmla="*/ 0 h 575"/>
                <a:gd name="T16" fmla="*/ 0 w 2189"/>
                <a:gd name="T17" fmla="*/ 0 h 575"/>
                <a:gd name="T18" fmla="*/ 0 w 2189"/>
                <a:gd name="T19" fmla="*/ 0 h 575"/>
                <a:gd name="T20" fmla="*/ 0 w 2189"/>
                <a:gd name="T21" fmla="*/ 0 h 575"/>
                <a:gd name="T22" fmla="*/ 0 w 2189"/>
                <a:gd name="T23" fmla="*/ 0 h 575"/>
                <a:gd name="T24" fmla="*/ 0 w 2189"/>
                <a:gd name="T25" fmla="*/ 0 h 575"/>
                <a:gd name="T26" fmla="*/ 0 w 2189"/>
                <a:gd name="T27" fmla="*/ 0 h 575"/>
                <a:gd name="T28" fmla="*/ 0 w 2189"/>
                <a:gd name="T29" fmla="*/ 0 h 575"/>
                <a:gd name="T30" fmla="*/ 0 w 2189"/>
                <a:gd name="T31" fmla="*/ 0 h 575"/>
                <a:gd name="T32" fmla="*/ 0 w 2189"/>
                <a:gd name="T33" fmla="*/ 0 h 575"/>
                <a:gd name="T34" fmla="*/ 0 w 2189"/>
                <a:gd name="T35" fmla="*/ 0 h 575"/>
                <a:gd name="T36" fmla="*/ 0 w 2189"/>
                <a:gd name="T37" fmla="*/ 0 h 575"/>
                <a:gd name="T38" fmla="*/ 0 w 2189"/>
                <a:gd name="T39" fmla="*/ 0 h 575"/>
                <a:gd name="T40" fmla="*/ 0 w 2189"/>
                <a:gd name="T41" fmla="*/ 0 h 575"/>
                <a:gd name="T42" fmla="*/ 0 w 2189"/>
                <a:gd name="T43" fmla="*/ 0 h 575"/>
                <a:gd name="T44" fmla="*/ 0 w 2189"/>
                <a:gd name="T45" fmla="*/ 0 h 575"/>
                <a:gd name="T46" fmla="*/ 0 w 2189"/>
                <a:gd name="T47" fmla="*/ 0 h 575"/>
                <a:gd name="T48" fmla="*/ 0 w 2189"/>
                <a:gd name="T49" fmla="*/ 0 h 575"/>
                <a:gd name="T50" fmla="*/ 0 w 2189"/>
                <a:gd name="T51" fmla="*/ 0 h 575"/>
                <a:gd name="T52" fmla="*/ 0 w 2189"/>
                <a:gd name="T53" fmla="*/ 0 h 575"/>
                <a:gd name="T54" fmla="*/ 0 w 2189"/>
                <a:gd name="T55" fmla="*/ 0 h 575"/>
                <a:gd name="T56" fmla="*/ 0 w 2189"/>
                <a:gd name="T57" fmla="*/ 0 h 575"/>
                <a:gd name="T58" fmla="*/ 0 w 2189"/>
                <a:gd name="T59" fmla="*/ 0 h 575"/>
                <a:gd name="T60" fmla="*/ 0 w 2189"/>
                <a:gd name="T61" fmla="*/ 0 h 575"/>
                <a:gd name="T62" fmla="*/ 0 w 2189"/>
                <a:gd name="T63" fmla="*/ 0 h 575"/>
                <a:gd name="T64" fmla="*/ 0 w 2189"/>
                <a:gd name="T65" fmla="*/ 0 h 575"/>
                <a:gd name="T66" fmla="*/ 0 w 2189"/>
                <a:gd name="T67" fmla="*/ 0 h 575"/>
                <a:gd name="T68" fmla="*/ 0 w 2189"/>
                <a:gd name="T69" fmla="*/ 0 h 575"/>
                <a:gd name="T70" fmla="*/ 0 w 2189"/>
                <a:gd name="T71" fmla="*/ 0 h 575"/>
                <a:gd name="T72" fmla="*/ 0 w 2189"/>
                <a:gd name="T73" fmla="*/ 0 h 575"/>
                <a:gd name="T74" fmla="*/ 0 w 2189"/>
                <a:gd name="T75" fmla="*/ 0 h 575"/>
                <a:gd name="T76" fmla="*/ 0 w 2189"/>
                <a:gd name="T77" fmla="*/ 0 h 575"/>
                <a:gd name="T78" fmla="*/ 0 w 2189"/>
                <a:gd name="T79" fmla="*/ 0 h 575"/>
                <a:gd name="T80" fmla="*/ 0 w 2189"/>
                <a:gd name="T81" fmla="*/ 0 h 575"/>
                <a:gd name="T82" fmla="*/ 0 w 2189"/>
                <a:gd name="T83" fmla="*/ 0 h 575"/>
                <a:gd name="T84" fmla="*/ 0 w 2189"/>
                <a:gd name="T85" fmla="*/ 0 h 575"/>
                <a:gd name="T86" fmla="*/ 0 w 2189"/>
                <a:gd name="T87" fmla="*/ 0 h 575"/>
                <a:gd name="T88" fmla="*/ 0 w 2189"/>
                <a:gd name="T89" fmla="*/ 0 h 575"/>
                <a:gd name="T90" fmla="*/ 0 w 2189"/>
                <a:gd name="T91" fmla="*/ 0 h 575"/>
                <a:gd name="T92" fmla="*/ 0 w 2189"/>
                <a:gd name="T93" fmla="*/ 0 h 575"/>
                <a:gd name="T94" fmla="*/ 0 w 2189"/>
                <a:gd name="T95" fmla="*/ 0 h 575"/>
                <a:gd name="T96" fmla="*/ 0 w 2189"/>
                <a:gd name="T97" fmla="*/ 0 h 575"/>
                <a:gd name="T98" fmla="*/ 0 w 2189"/>
                <a:gd name="T99" fmla="*/ 0 h 575"/>
                <a:gd name="T100" fmla="*/ 0 w 2189"/>
                <a:gd name="T101" fmla="*/ 0 h 575"/>
                <a:gd name="T102" fmla="*/ 0 w 2189"/>
                <a:gd name="T103" fmla="*/ 0 h 575"/>
                <a:gd name="T104" fmla="*/ 0 w 2189"/>
                <a:gd name="T105" fmla="*/ 0 h 575"/>
                <a:gd name="T106" fmla="*/ 0 w 2189"/>
                <a:gd name="T107" fmla="*/ 0 h 575"/>
                <a:gd name="T108" fmla="*/ 0 w 2189"/>
                <a:gd name="T109" fmla="*/ 0 h 575"/>
                <a:gd name="T110" fmla="*/ 0 w 2189"/>
                <a:gd name="T111" fmla="*/ 0 h 575"/>
                <a:gd name="T112" fmla="*/ 0 w 2189"/>
                <a:gd name="T113" fmla="*/ 0 h 575"/>
                <a:gd name="T114" fmla="*/ 0 w 2189"/>
                <a:gd name="T115" fmla="*/ 0 h 575"/>
                <a:gd name="T116" fmla="*/ 0 w 2189"/>
                <a:gd name="T117" fmla="*/ 0 h 575"/>
                <a:gd name="T118" fmla="*/ 0 w 2189"/>
                <a:gd name="T119" fmla="*/ 0 h 575"/>
                <a:gd name="T120" fmla="*/ 0 w 2189"/>
                <a:gd name="T121" fmla="*/ 0 h 575"/>
                <a:gd name="T122" fmla="*/ 0 w 2189"/>
                <a:gd name="T123" fmla="*/ 0 h 575"/>
                <a:gd name="T124" fmla="*/ 0 w 2189"/>
                <a:gd name="T125" fmla="*/ 0 h 5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89"/>
                <a:gd name="T190" fmla="*/ 0 h 575"/>
                <a:gd name="T191" fmla="*/ 2189 w 2189"/>
                <a:gd name="T192" fmla="*/ 575 h 57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89" h="575">
                  <a:moveTo>
                    <a:pt x="33" y="273"/>
                  </a:moveTo>
                  <a:lnTo>
                    <a:pt x="42" y="266"/>
                  </a:lnTo>
                  <a:lnTo>
                    <a:pt x="51" y="258"/>
                  </a:lnTo>
                  <a:lnTo>
                    <a:pt x="57" y="252"/>
                  </a:lnTo>
                  <a:lnTo>
                    <a:pt x="64" y="249"/>
                  </a:lnTo>
                  <a:lnTo>
                    <a:pt x="71" y="245"/>
                  </a:lnTo>
                  <a:lnTo>
                    <a:pt x="79" y="242"/>
                  </a:lnTo>
                  <a:lnTo>
                    <a:pt x="95" y="237"/>
                  </a:lnTo>
                  <a:lnTo>
                    <a:pt x="115" y="235"/>
                  </a:lnTo>
                  <a:lnTo>
                    <a:pt x="135" y="240"/>
                  </a:lnTo>
                  <a:lnTo>
                    <a:pt x="155" y="248"/>
                  </a:lnTo>
                  <a:lnTo>
                    <a:pt x="166" y="253"/>
                  </a:lnTo>
                  <a:lnTo>
                    <a:pt x="174" y="259"/>
                  </a:lnTo>
                  <a:lnTo>
                    <a:pt x="206" y="284"/>
                  </a:lnTo>
                  <a:lnTo>
                    <a:pt x="225" y="311"/>
                  </a:lnTo>
                  <a:lnTo>
                    <a:pt x="232" y="335"/>
                  </a:lnTo>
                  <a:lnTo>
                    <a:pt x="237" y="396"/>
                  </a:lnTo>
                  <a:lnTo>
                    <a:pt x="244" y="438"/>
                  </a:lnTo>
                  <a:lnTo>
                    <a:pt x="251" y="430"/>
                  </a:lnTo>
                  <a:lnTo>
                    <a:pt x="269" y="406"/>
                  </a:lnTo>
                  <a:lnTo>
                    <a:pt x="281" y="374"/>
                  </a:lnTo>
                  <a:lnTo>
                    <a:pt x="284" y="341"/>
                  </a:lnTo>
                  <a:lnTo>
                    <a:pt x="280" y="324"/>
                  </a:lnTo>
                  <a:lnTo>
                    <a:pt x="273" y="307"/>
                  </a:lnTo>
                  <a:lnTo>
                    <a:pt x="266" y="292"/>
                  </a:lnTo>
                  <a:lnTo>
                    <a:pt x="257" y="278"/>
                  </a:lnTo>
                  <a:lnTo>
                    <a:pt x="248" y="264"/>
                  </a:lnTo>
                  <a:lnTo>
                    <a:pt x="239" y="252"/>
                  </a:lnTo>
                  <a:lnTo>
                    <a:pt x="221" y="235"/>
                  </a:lnTo>
                  <a:lnTo>
                    <a:pt x="210" y="229"/>
                  </a:lnTo>
                  <a:lnTo>
                    <a:pt x="197" y="223"/>
                  </a:lnTo>
                  <a:lnTo>
                    <a:pt x="184" y="218"/>
                  </a:lnTo>
                  <a:lnTo>
                    <a:pt x="170" y="212"/>
                  </a:lnTo>
                  <a:lnTo>
                    <a:pt x="146" y="205"/>
                  </a:lnTo>
                  <a:lnTo>
                    <a:pt x="137" y="204"/>
                  </a:lnTo>
                  <a:lnTo>
                    <a:pt x="149" y="200"/>
                  </a:lnTo>
                  <a:lnTo>
                    <a:pt x="179" y="194"/>
                  </a:lnTo>
                  <a:lnTo>
                    <a:pt x="221" y="193"/>
                  </a:lnTo>
                  <a:lnTo>
                    <a:pt x="266" y="200"/>
                  </a:lnTo>
                  <a:lnTo>
                    <a:pt x="287" y="208"/>
                  </a:lnTo>
                  <a:lnTo>
                    <a:pt x="304" y="216"/>
                  </a:lnTo>
                  <a:lnTo>
                    <a:pt x="317" y="224"/>
                  </a:lnTo>
                  <a:lnTo>
                    <a:pt x="328" y="231"/>
                  </a:lnTo>
                  <a:lnTo>
                    <a:pt x="345" y="249"/>
                  </a:lnTo>
                  <a:lnTo>
                    <a:pt x="350" y="245"/>
                  </a:lnTo>
                  <a:lnTo>
                    <a:pt x="357" y="241"/>
                  </a:lnTo>
                  <a:lnTo>
                    <a:pt x="367" y="234"/>
                  </a:lnTo>
                  <a:lnTo>
                    <a:pt x="378" y="227"/>
                  </a:lnTo>
                  <a:lnTo>
                    <a:pt x="393" y="219"/>
                  </a:lnTo>
                  <a:lnTo>
                    <a:pt x="400" y="215"/>
                  </a:lnTo>
                  <a:lnTo>
                    <a:pt x="410" y="211"/>
                  </a:lnTo>
                  <a:lnTo>
                    <a:pt x="418" y="205"/>
                  </a:lnTo>
                  <a:lnTo>
                    <a:pt x="428" y="202"/>
                  </a:lnTo>
                  <a:lnTo>
                    <a:pt x="437" y="197"/>
                  </a:lnTo>
                  <a:lnTo>
                    <a:pt x="447" y="193"/>
                  </a:lnTo>
                  <a:lnTo>
                    <a:pt x="458" y="190"/>
                  </a:lnTo>
                  <a:lnTo>
                    <a:pt x="470" y="185"/>
                  </a:lnTo>
                  <a:lnTo>
                    <a:pt x="492" y="178"/>
                  </a:lnTo>
                  <a:lnTo>
                    <a:pt x="518" y="172"/>
                  </a:lnTo>
                  <a:lnTo>
                    <a:pt x="545" y="167"/>
                  </a:lnTo>
                  <a:lnTo>
                    <a:pt x="572" y="164"/>
                  </a:lnTo>
                  <a:lnTo>
                    <a:pt x="630" y="163"/>
                  </a:lnTo>
                  <a:lnTo>
                    <a:pt x="800" y="175"/>
                  </a:lnTo>
                  <a:lnTo>
                    <a:pt x="831" y="185"/>
                  </a:lnTo>
                  <a:lnTo>
                    <a:pt x="848" y="190"/>
                  </a:lnTo>
                  <a:lnTo>
                    <a:pt x="866" y="198"/>
                  </a:lnTo>
                  <a:lnTo>
                    <a:pt x="875" y="202"/>
                  </a:lnTo>
                  <a:lnTo>
                    <a:pt x="884" y="208"/>
                  </a:lnTo>
                  <a:lnTo>
                    <a:pt x="895" y="212"/>
                  </a:lnTo>
                  <a:lnTo>
                    <a:pt x="904" y="219"/>
                  </a:lnTo>
                  <a:lnTo>
                    <a:pt x="917" y="224"/>
                  </a:lnTo>
                  <a:lnTo>
                    <a:pt x="926" y="231"/>
                  </a:lnTo>
                  <a:lnTo>
                    <a:pt x="940" y="238"/>
                  </a:lnTo>
                  <a:lnTo>
                    <a:pt x="953" y="246"/>
                  </a:lnTo>
                  <a:lnTo>
                    <a:pt x="966" y="256"/>
                  </a:lnTo>
                  <a:lnTo>
                    <a:pt x="973" y="260"/>
                  </a:lnTo>
                  <a:lnTo>
                    <a:pt x="980" y="266"/>
                  </a:lnTo>
                  <a:lnTo>
                    <a:pt x="1006" y="286"/>
                  </a:lnTo>
                  <a:lnTo>
                    <a:pt x="1032" y="311"/>
                  </a:lnTo>
                  <a:lnTo>
                    <a:pt x="1059" y="335"/>
                  </a:lnTo>
                  <a:lnTo>
                    <a:pt x="1072" y="350"/>
                  </a:lnTo>
                  <a:lnTo>
                    <a:pt x="1085" y="363"/>
                  </a:lnTo>
                  <a:lnTo>
                    <a:pt x="1097" y="376"/>
                  </a:lnTo>
                  <a:lnTo>
                    <a:pt x="1110" y="390"/>
                  </a:lnTo>
                  <a:lnTo>
                    <a:pt x="1122" y="403"/>
                  </a:lnTo>
                  <a:lnTo>
                    <a:pt x="1133" y="419"/>
                  </a:lnTo>
                  <a:lnTo>
                    <a:pt x="1144" y="432"/>
                  </a:lnTo>
                  <a:lnTo>
                    <a:pt x="1155" y="445"/>
                  </a:lnTo>
                  <a:lnTo>
                    <a:pt x="1166" y="458"/>
                  </a:lnTo>
                  <a:lnTo>
                    <a:pt x="1176" y="472"/>
                  </a:lnTo>
                  <a:lnTo>
                    <a:pt x="1195" y="496"/>
                  </a:lnTo>
                  <a:lnTo>
                    <a:pt x="1212" y="518"/>
                  </a:lnTo>
                  <a:lnTo>
                    <a:pt x="1225" y="538"/>
                  </a:lnTo>
                  <a:lnTo>
                    <a:pt x="1236" y="553"/>
                  </a:lnTo>
                  <a:lnTo>
                    <a:pt x="1246" y="566"/>
                  </a:lnTo>
                  <a:lnTo>
                    <a:pt x="1253" y="575"/>
                  </a:lnTo>
                  <a:lnTo>
                    <a:pt x="1839" y="533"/>
                  </a:lnTo>
                  <a:lnTo>
                    <a:pt x="1830" y="502"/>
                  </a:lnTo>
                  <a:lnTo>
                    <a:pt x="1818" y="431"/>
                  </a:lnTo>
                  <a:lnTo>
                    <a:pt x="1819" y="384"/>
                  </a:lnTo>
                  <a:lnTo>
                    <a:pt x="1829" y="336"/>
                  </a:lnTo>
                  <a:lnTo>
                    <a:pt x="1837" y="313"/>
                  </a:lnTo>
                  <a:lnTo>
                    <a:pt x="1843" y="300"/>
                  </a:lnTo>
                  <a:lnTo>
                    <a:pt x="1850" y="289"/>
                  </a:lnTo>
                  <a:lnTo>
                    <a:pt x="1857" y="277"/>
                  </a:lnTo>
                  <a:lnTo>
                    <a:pt x="1865" y="266"/>
                  </a:lnTo>
                  <a:lnTo>
                    <a:pt x="1884" y="244"/>
                  </a:lnTo>
                  <a:lnTo>
                    <a:pt x="1903" y="222"/>
                  </a:lnTo>
                  <a:lnTo>
                    <a:pt x="1920" y="205"/>
                  </a:lnTo>
                  <a:lnTo>
                    <a:pt x="1935" y="189"/>
                  </a:lnTo>
                  <a:lnTo>
                    <a:pt x="1947" y="175"/>
                  </a:lnTo>
                  <a:lnTo>
                    <a:pt x="1968" y="152"/>
                  </a:lnTo>
                  <a:lnTo>
                    <a:pt x="1986" y="135"/>
                  </a:lnTo>
                  <a:lnTo>
                    <a:pt x="2000" y="124"/>
                  </a:lnTo>
                  <a:lnTo>
                    <a:pt x="2008" y="120"/>
                  </a:lnTo>
                  <a:lnTo>
                    <a:pt x="2016" y="116"/>
                  </a:lnTo>
                  <a:lnTo>
                    <a:pt x="2036" y="110"/>
                  </a:lnTo>
                  <a:lnTo>
                    <a:pt x="2062" y="106"/>
                  </a:lnTo>
                  <a:lnTo>
                    <a:pt x="2116" y="102"/>
                  </a:lnTo>
                  <a:lnTo>
                    <a:pt x="2156" y="99"/>
                  </a:lnTo>
                  <a:lnTo>
                    <a:pt x="2189" y="99"/>
                  </a:lnTo>
                  <a:lnTo>
                    <a:pt x="2088" y="0"/>
                  </a:lnTo>
                  <a:lnTo>
                    <a:pt x="1232" y="17"/>
                  </a:lnTo>
                  <a:lnTo>
                    <a:pt x="0" y="94"/>
                  </a:lnTo>
                  <a:lnTo>
                    <a:pt x="33" y="273"/>
                  </a:lnTo>
                  <a:close/>
                </a:path>
              </a:pathLst>
            </a:custGeom>
            <a:solidFill>
              <a:srgbClr val="8DA888"/>
            </a:solidFill>
            <a:ln w="9525">
              <a:solidFill>
                <a:schemeClr val="accent2"/>
              </a:solidFill>
              <a:round/>
              <a:headEnd/>
              <a:tailEnd/>
            </a:ln>
          </p:spPr>
          <p:txBody>
            <a:bodyPr/>
            <a:lstStyle/>
            <a:p>
              <a:endParaRPr lang="ru-RU"/>
            </a:p>
          </p:txBody>
        </p:sp>
        <p:sp>
          <p:nvSpPr>
            <p:cNvPr id="104460" name="Freeform 45"/>
            <p:cNvSpPr>
              <a:spLocks/>
            </p:cNvSpPr>
            <p:nvPr/>
          </p:nvSpPr>
          <p:spPr bwMode="auto">
            <a:xfrm>
              <a:off x="3703" y="2504"/>
              <a:ext cx="80" cy="85"/>
            </a:xfrm>
            <a:custGeom>
              <a:avLst/>
              <a:gdLst>
                <a:gd name="T0" fmla="*/ 0 w 240"/>
                <a:gd name="T1" fmla="*/ 0 h 255"/>
                <a:gd name="T2" fmla="*/ 0 w 240"/>
                <a:gd name="T3" fmla="*/ 0 h 255"/>
                <a:gd name="T4" fmla="*/ 0 w 240"/>
                <a:gd name="T5" fmla="*/ 0 h 255"/>
                <a:gd name="T6" fmla="*/ 0 w 240"/>
                <a:gd name="T7" fmla="*/ 0 h 255"/>
                <a:gd name="T8" fmla="*/ 0 w 240"/>
                <a:gd name="T9" fmla="*/ 0 h 255"/>
                <a:gd name="T10" fmla="*/ 0 w 240"/>
                <a:gd name="T11" fmla="*/ 0 h 255"/>
                <a:gd name="T12" fmla="*/ 0 w 240"/>
                <a:gd name="T13" fmla="*/ 0 h 255"/>
                <a:gd name="T14" fmla="*/ 0 w 240"/>
                <a:gd name="T15" fmla="*/ 0 h 255"/>
                <a:gd name="T16" fmla="*/ 0 w 240"/>
                <a:gd name="T17" fmla="*/ 0 h 255"/>
                <a:gd name="T18" fmla="*/ 0 w 240"/>
                <a:gd name="T19" fmla="*/ 0 h 255"/>
                <a:gd name="T20" fmla="*/ 0 w 240"/>
                <a:gd name="T21" fmla="*/ 0 h 255"/>
                <a:gd name="T22" fmla="*/ 0 w 240"/>
                <a:gd name="T23" fmla="*/ 0 h 255"/>
                <a:gd name="T24" fmla="*/ 0 w 240"/>
                <a:gd name="T25" fmla="*/ 0 h 255"/>
                <a:gd name="T26" fmla="*/ 0 w 240"/>
                <a:gd name="T27" fmla="*/ 0 h 255"/>
                <a:gd name="T28" fmla="*/ 0 w 240"/>
                <a:gd name="T29" fmla="*/ 0 h 255"/>
                <a:gd name="T30" fmla="*/ 0 w 240"/>
                <a:gd name="T31" fmla="*/ 0 h 255"/>
                <a:gd name="T32" fmla="*/ 0 w 240"/>
                <a:gd name="T33" fmla="*/ 0 h 255"/>
                <a:gd name="T34" fmla="*/ 0 w 240"/>
                <a:gd name="T35" fmla="*/ 0 h 255"/>
                <a:gd name="T36" fmla="*/ 0 w 240"/>
                <a:gd name="T37" fmla="*/ 0 h 255"/>
                <a:gd name="T38" fmla="*/ 0 w 240"/>
                <a:gd name="T39" fmla="*/ 0 h 255"/>
                <a:gd name="T40" fmla="*/ 0 w 240"/>
                <a:gd name="T41" fmla="*/ 0 h 255"/>
                <a:gd name="T42" fmla="*/ 0 w 240"/>
                <a:gd name="T43" fmla="*/ 0 h 255"/>
                <a:gd name="T44" fmla="*/ 0 w 240"/>
                <a:gd name="T45" fmla="*/ 0 h 255"/>
                <a:gd name="T46" fmla="*/ 0 w 240"/>
                <a:gd name="T47" fmla="*/ 0 h 255"/>
                <a:gd name="T48" fmla="*/ 0 w 240"/>
                <a:gd name="T49" fmla="*/ 0 h 255"/>
                <a:gd name="T50" fmla="*/ 0 w 240"/>
                <a:gd name="T51" fmla="*/ 0 h 255"/>
                <a:gd name="T52" fmla="*/ 0 w 240"/>
                <a:gd name="T53" fmla="*/ 0 h 255"/>
                <a:gd name="T54" fmla="*/ 0 w 240"/>
                <a:gd name="T55" fmla="*/ 0 h 255"/>
                <a:gd name="T56" fmla="*/ 0 w 240"/>
                <a:gd name="T57" fmla="*/ 0 h 255"/>
                <a:gd name="T58" fmla="*/ 0 w 240"/>
                <a:gd name="T59" fmla="*/ 0 h 255"/>
                <a:gd name="T60" fmla="*/ 0 w 240"/>
                <a:gd name="T61" fmla="*/ 0 h 255"/>
                <a:gd name="T62" fmla="*/ 0 w 240"/>
                <a:gd name="T63" fmla="*/ 0 h 255"/>
                <a:gd name="T64" fmla="*/ 0 w 240"/>
                <a:gd name="T65" fmla="*/ 0 h 255"/>
                <a:gd name="T66" fmla="*/ 0 w 240"/>
                <a:gd name="T67" fmla="*/ 0 h 255"/>
                <a:gd name="T68" fmla="*/ 0 w 240"/>
                <a:gd name="T69" fmla="*/ 0 h 255"/>
                <a:gd name="T70" fmla="*/ 0 w 240"/>
                <a:gd name="T71" fmla="*/ 0 h 255"/>
                <a:gd name="T72" fmla="*/ 0 w 240"/>
                <a:gd name="T73" fmla="*/ 0 h 255"/>
                <a:gd name="T74" fmla="*/ 0 w 240"/>
                <a:gd name="T75" fmla="*/ 0 h 255"/>
                <a:gd name="T76" fmla="*/ 0 w 240"/>
                <a:gd name="T77" fmla="*/ 0 h 255"/>
                <a:gd name="T78" fmla="*/ 0 w 240"/>
                <a:gd name="T79" fmla="*/ 0 h 255"/>
                <a:gd name="T80" fmla="*/ 0 w 240"/>
                <a:gd name="T81" fmla="*/ 0 h 255"/>
                <a:gd name="T82" fmla="*/ 0 w 240"/>
                <a:gd name="T83" fmla="*/ 0 h 255"/>
                <a:gd name="T84" fmla="*/ 0 w 240"/>
                <a:gd name="T85" fmla="*/ 0 h 255"/>
                <a:gd name="T86" fmla="*/ 0 w 240"/>
                <a:gd name="T87" fmla="*/ 0 h 255"/>
                <a:gd name="T88" fmla="*/ 0 w 240"/>
                <a:gd name="T89" fmla="*/ 0 h 255"/>
                <a:gd name="T90" fmla="*/ 0 w 240"/>
                <a:gd name="T91" fmla="*/ 0 h 255"/>
                <a:gd name="T92" fmla="*/ 0 w 240"/>
                <a:gd name="T93" fmla="*/ 0 h 255"/>
                <a:gd name="T94" fmla="*/ 0 w 240"/>
                <a:gd name="T95" fmla="*/ 0 h 255"/>
                <a:gd name="T96" fmla="*/ 0 w 240"/>
                <a:gd name="T97" fmla="*/ 0 h 255"/>
                <a:gd name="T98" fmla="*/ 0 w 240"/>
                <a:gd name="T99" fmla="*/ 0 h 255"/>
                <a:gd name="T100" fmla="*/ 0 w 240"/>
                <a:gd name="T101" fmla="*/ 0 h 255"/>
                <a:gd name="T102" fmla="*/ 0 w 240"/>
                <a:gd name="T103" fmla="*/ 0 h 255"/>
                <a:gd name="T104" fmla="*/ 0 w 240"/>
                <a:gd name="T105" fmla="*/ 0 h 255"/>
                <a:gd name="T106" fmla="*/ 0 w 240"/>
                <a:gd name="T107" fmla="*/ 0 h 255"/>
                <a:gd name="T108" fmla="*/ 0 w 240"/>
                <a:gd name="T109" fmla="*/ 0 h 2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0"/>
                <a:gd name="T166" fmla="*/ 0 h 255"/>
                <a:gd name="T167" fmla="*/ 240 w 240"/>
                <a:gd name="T168" fmla="*/ 255 h 2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0" h="255">
                  <a:moveTo>
                    <a:pt x="43" y="237"/>
                  </a:moveTo>
                  <a:lnTo>
                    <a:pt x="36" y="229"/>
                  </a:lnTo>
                  <a:lnTo>
                    <a:pt x="21" y="204"/>
                  </a:lnTo>
                  <a:lnTo>
                    <a:pt x="7" y="168"/>
                  </a:lnTo>
                  <a:lnTo>
                    <a:pt x="0" y="121"/>
                  </a:lnTo>
                  <a:lnTo>
                    <a:pt x="4" y="96"/>
                  </a:lnTo>
                  <a:lnTo>
                    <a:pt x="13" y="73"/>
                  </a:lnTo>
                  <a:lnTo>
                    <a:pt x="20" y="62"/>
                  </a:lnTo>
                  <a:lnTo>
                    <a:pt x="25" y="52"/>
                  </a:lnTo>
                  <a:lnTo>
                    <a:pt x="40" y="33"/>
                  </a:lnTo>
                  <a:lnTo>
                    <a:pt x="61" y="18"/>
                  </a:lnTo>
                  <a:lnTo>
                    <a:pt x="71" y="12"/>
                  </a:lnTo>
                  <a:lnTo>
                    <a:pt x="82" y="8"/>
                  </a:lnTo>
                  <a:lnTo>
                    <a:pt x="93" y="3"/>
                  </a:lnTo>
                  <a:lnTo>
                    <a:pt x="105" y="0"/>
                  </a:lnTo>
                  <a:lnTo>
                    <a:pt x="129" y="0"/>
                  </a:lnTo>
                  <a:lnTo>
                    <a:pt x="175" y="8"/>
                  </a:lnTo>
                  <a:lnTo>
                    <a:pt x="193" y="18"/>
                  </a:lnTo>
                  <a:lnTo>
                    <a:pt x="202" y="23"/>
                  </a:lnTo>
                  <a:lnTo>
                    <a:pt x="208" y="29"/>
                  </a:lnTo>
                  <a:lnTo>
                    <a:pt x="230" y="54"/>
                  </a:lnTo>
                  <a:lnTo>
                    <a:pt x="239" y="77"/>
                  </a:lnTo>
                  <a:lnTo>
                    <a:pt x="240" y="149"/>
                  </a:lnTo>
                  <a:lnTo>
                    <a:pt x="239" y="198"/>
                  </a:lnTo>
                  <a:lnTo>
                    <a:pt x="230" y="207"/>
                  </a:lnTo>
                  <a:lnTo>
                    <a:pt x="206" y="224"/>
                  </a:lnTo>
                  <a:lnTo>
                    <a:pt x="197" y="230"/>
                  </a:lnTo>
                  <a:lnTo>
                    <a:pt x="191" y="235"/>
                  </a:lnTo>
                  <a:lnTo>
                    <a:pt x="182" y="240"/>
                  </a:lnTo>
                  <a:lnTo>
                    <a:pt x="175" y="245"/>
                  </a:lnTo>
                  <a:lnTo>
                    <a:pt x="163" y="252"/>
                  </a:lnTo>
                  <a:lnTo>
                    <a:pt x="149" y="255"/>
                  </a:lnTo>
                  <a:lnTo>
                    <a:pt x="102" y="253"/>
                  </a:lnTo>
                  <a:lnTo>
                    <a:pt x="79" y="249"/>
                  </a:lnTo>
                  <a:lnTo>
                    <a:pt x="82" y="224"/>
                  </a:lnTo>
                  <a:lnTo>
                    <a:pt x="166" y="165"/>
                  </a:lnTo>
                  <a:lnTo>
                    <a:pt x="175" y="123"/>
                  </a:lnTo>
                  <a:lnTo>
                    <a:pt x="174" y="84"/>
                  </a:lnTo>
                  <a:lnTo>
                    <a:pt x="168" y="70"/>
                  </a:lnTo>
                  <a:lnTo>
                    <a:pt x="159" y="58"/>
                  </a:lnTo>
                  <a:lnTo>
                    <a:pt x="153" y="54"/>
                  </a:lnTo>
                  <a:lnTo>
                    <a:pt x="148" y="50"/>
                  </a:lnTo>
                  <a:lnTo>
                    <a:pt x="133" y="46"/>
                  </a:lnTo>
                  <a:lnTo>
                    <a:pt x="101" y="43"/>
                  </a:lnTo>
                  <a:lnTo>
                    <a:pt x="75" y="47"/>
                  </a:lnTo>
                  <a:lnTo>
                    <a:pt x="53" y="62"/>
                  </a:lnTo>
                  <a:lnTo>
                    <a:pt x="36" y="84"/>
                  </a:lnTo>
                  <a:lnTo>
                    <a:pt x="33" y="117"/>
                  </a:lnTo>
                  <a:lnTo>
                    <a:pt x="36" y="135"/>
                  </a:lnTo>
                  <a:lnTo>
                    <a:pt x="42" y="153"/>
                  </a:lnTo>
                  <a:lnTo>
                    <a:pt x="49" y="168"/>
                  </a:lnTo>
                  <a:lnTo>
                    <a:pt x="55" y="182"/>
                  </a:lnTo>
                  <a:lnTo>
                    <a:pt x="61" y="193"/>
                  </a:lnTo>
                  <a:lnTo>
                    <a:pt x="43" y="237"/>
                  </a:lnTo>
                  <a:close/>
                </a:path>
              </a:pathLst>
            </a:custGeom>
            <a:solidFill>
              <a:srgbClr val="8DA888"/>
            </a:solidFill>
            <a:ln w="9525">
              <a:solidFill>
                <a:schemeClr val="accent2"/>
              </a:solidFill>
              <a:round/>
              <a:headEnd/>
              <a:tailEnd/>
            </a:ln>
          </p:spPr>
          <p:txBody>
            <a:bodyPr/>
            <a:lstStyle/>
            <a:p>
              <a:endParaRPr lang="ru-RU"/>
            </a:p>
          </p:txBody>
        </p:sp>
        <p:sp>
          <p:nvSpPr>
            <p:cNvPr id="104461" name="Freeform 46"/>
            <p:cNvSpPr>
              <a:spLocks/>
            </p:cNvSpPr>
            <p:nvPr/>
          </p:nvSpPr>
          <p:spPr bwMode="auto">
            <a:xfrm>
              <a:off x="3714" y="2564"/>
              <a:ext cx="28" cy="26"/>
            </a:xfrm>
            <a:custGeom>
              <a:avLst/>
              <a:gdLst>
                <a:gd name="T0" fmla="*/ 0 w 84"/>
                <a:gd name="T1" fmla="*/ 0 h 79"/>
                <a:gd name="T2" fmla="*/ 0 w 84"/>
                <a:gd name="T3" fmla="*/ 0 h 79"/>
                <a:gd name="T4" fmla="*/ 0 w 84"/>
                <a:gd name="T5" fmla="*/ 0 h 79"/>
                <a:gd name="T6" fmla="*/ 0 w 84"/>
                <a:gd name="T7" fmla="*/ 0 h 79"/>
                <a:gd name="T8" fmla="*/ 0 w 84"/>
                <a:gd name="T9" fmla="*/ 0 h 79"/>
                <a:gd name="T10" fmla="*/ 0 w 84"/>
                <a:gd name="T11" fmla="*/ 0 h 79"/>
                <a:gd name="T12" fmla="*/ 0 60000 65536"/>
                <a:gd name="T13" fmla="*/ 0 60000 65536"/>
                <a:gd name="T14" fmla="*/ 0 60000 65536"/>
                <a:gd name="T15" fmla="*/ 0 60000 65536"/>
                <a:gd name="T16" fmla="*/ 0 60000 65536"/>
                <a:gd name="T17" fmla="*/ 0 60000 65536"/>
                <a:gd name="T18" fmla="*/ 0 w 84"/>
                <a:gd name="T19" fmla="*/ 0 h 79"/>
                <a:gd name="T20" fmla="*/ 84 w 8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84" h="79">
                  <a:moveTo>
                    <a:pt x="5" y="0"/>
                  </a:moveTo>
                  <a:lnTo>
                    <a:pt x="84" y="49"/>
                  </a:lnTo>
                  <a:lnTo>
                    <a:pt x="62" y="79"/>
                  </a:lnTo>
                  <a:lnTo>
                    <a:pt x="0" y="49"/>
                  </a:lnTo>
                  <a:lnTo>
                    <a:pt x="5" y="0"/>
                  </a:lnTo>
                  <a:close/>
                </a:path>
              </a:pathLst>
            </a:custGeom>
            <a:solidFill>
              <a:srgbClr val="8DA888"/>
            </a:solidFill>
            <a:ln w="9525">
              <a:solidFill>
                <a:schemeClr val="accent2"/>
              </a:solidFill>
              <a:round/>
              <a:headEnd/>
              <a:tailEnd/>
            </a:ln>
          </p:spPr>
          <p:txBody>
            <a:bodyPr/>
            <a:lstStyle/>
            <a:p>
              <a:endParaRPr lang="ru-RU"/>
            </a:p>
          </p:txBody>
        </p:sp>
        <p:sp>
          <p:nvSpPr>
            <p:cNvPr id="104462" name="Freeform 47"/>
            <p:cNvSpPr>
              <a:spLocks/>
            </p:cNvSpPr>
            <p:nvPr/>
          </p:nvSpPr>
          <p:spPr bwMode="auto">
            <a:xfrm>
              <a:off x="4062" y="2306"/>
              <a:ext cx="247" cy="117"/>
            </a:xfrm>
            <a:custGeom>
              <a:avLst/>
              <a:gdLst>
                <a:gd name="T0" fmla="*/ 0 w 742"/>
                <a:gd name="T1" fmla="*/ 0 h 352"/>
                <a:gd name="T2" fmla="*/ 0 w 742"/>
                <a:gd name="T3" fmla="*/ 0 h 352"/>
                <a:gd name="T4" fmla="*/ 0 w 742"/>
                <a:gd name="T5" fmla="*/ 0 h 352"/>
                <a:gd name="T6" fmla="*/ 0 w 742"/>
                <a:gd name="T7" fmla="*/ 0 h 352"/>
                <a:gd name="T8" fmla="*/ 0 w 742"/>
                <a:gd name="T9" fmla="*/ 0 h 352"/>
                <a:gd name="T10" fmla="*/ 0 w 742"/>
                <a:gd name="T11" fmla="*/ 0 h 352"/>
                <a:gd name="T12" fmla="*/ 0 w 742"/>
                <a:gd name="T13" fmla="*/ 0 h 352"/>
                <a:gd name="T14" fmla="*/ 0 w 742"/>
                <a:gd name="T15" fmla="*/ 0 h 352"/>
                <a:gd name="T16" fmla="*/ 0 w 742"/>
                <a:gd name="T17" fmla="*/ 0 h 352"/>
                <a:gd name="T18" fmla="*/ 0 w 742"/>
                <a:gd name="T19" fmla="*/ 0 h 352"/>
                <a:gd name="T20" fmla="*/ 0 w 742"/>
                <a:gd name="T21" fmla="*/ 0 h 352"/>
                <a:gd name="T22" fmla="*/ 0 w 742"/>
                <a:gd name="T23" fmla="*/ 0 h 352"/>
                <a:gd name="T24" fmla="*/ 0 w 742"/>
                <a:gd name="T25" fmla="*/ 0 h 352"/>
                <a:gd name="T26" fmla="*/ 0 w 742"/>
                <a:gd name="T27" fmla="*/ 0 h 352"/>
                <a:gd name="T28" fmla="*/ 0 w 742"/>
                <a:gd name="T29" fmla="*/ 0 h 352"/>
                <a:gd name="T30" fmla="*/ 0 w 742"/>
                <a:gd name="T31" fmla="*/ 0 h 352"/>
                <a:gd name="T32" fmla="*/ 0 w 742"/>
                <a:gd name="T33" fmla="*/ 0 h 352"/>
                <a:gd name="T34" fmla="*/ 0 w 742"/>
                <a:gd name="T35" fmla="*/ 0 h 352"/>
                <a:gd name="T36" fmla="*/ 0 w 742"/>
                <a:gd name="T37" fmla="*/ 0 h 352"/>
                <a:gd name="T38" fmla="*/ 0 w 742"/>
                <a:gd name="T39" fmla="*/ 0 h 352"/>
                <a:gd name="T40" fmla="*/ 0 w 742"/>
                <a:gd name="T41" fmla="*/ 0 h 352"/>
                <a:gd name="T42" fmla="*/ 0 w 742"/>
                <a:gd name="T43" fmla="*/ 0 h 352"/>
                <a:gd name="T44" fmla="*/ 0 w 742"/>
                <a:gd name="T45" fmla="*/ 0 h 352"/>
                <a:gd name="T46" fmla="*/ 0 w 742"/>
                <a:gd name="T47" fmla="*/ 0 h 352"/>
                <a:gd name="T48" fmla="*/ 0 w 742"/>
                <a:gd name="T49" fmla="*/ 0 h 352"/>
                <a:gd name="T50" fmla="*/ 0 w 742"/>
                <a:gd name="T51" fmla="*/ 0 h 352"/>
                <a:gd name="T52" fmla="*/ 0 w 742"/>
                <a:gd name="T53" fmla="*/ 0 h 352"/>
                <a:gd name="T54" fmla="*/ 0 w 742"/>
                <a:gd name="T55" fmla="*/ 0 h 352"/>
                <a:gd name="T56" fmla="*/ 0 w 742"/>
                <a:gd name="T57" fmla="*/ 0 h 352"/>
                <a:gd name="T58" fmla="*/ 0 w 742"/>
                <a:gd name="T59" fmla="*/ 0 h 352"/>
                <a:gd name="T60" fmla="*/ 0 w 742"/>
                <a:gd name="T61" fmla="*/ 0 h 352"/>
                <a:gd name="T62" fmla="*/ 0 w 742"/>
                <a:gd name="T63" fmla="*/ 0 h 352"/>
                <a:gd name="T64" fmla="*/ 0 w 742"/>
                <a:gd name="T65" fmla="*/ 0 h 352"/>
                <a:gd name="T66" fmla="*/ 0 w 742"/>
                <a:gd name="T67" fmla="*/ 0 h 352"/>
                <a:gd name="T68" fmla="*/ 0 w 742"/>
                <a:gd name="T69" fmla="*/ 0 h 352"/>
                <a:gd name="T70" fmla="*/ 0 w 742"/>
                <a:gd name="T71" fmla="*/ 0 h 352"/>
                <a:gd name="T72" fmla="*/ 0 w 742"/>
                <a:gd name="T73" fmla="*/ 0 h 352"/>
                <a:gd name="T74" fmla="*/ 0 w 742"/>
                <a:gd name="T75" fmla="*/ 0 h 3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2"/>
                <a:gd name="T115" fmla="*/ 0 h 352"/>
                <a:gd name="T116" fmla="*/ 742 w 742"/>
                <a:gd name="T117" fmla="*/ 352 h 3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2" h="352">
                  <a:moveTo>
                    <a:pt x="0" y="250"/>
                  </a:moveTo>
                  <a:lnTo>
                    <a:pt x="75" y="0"/>
                  </a:lnTo>
                  <a:lnTo>
                    <a:pt x="676" y="32"/>
                  </a:lnTo>
                  <a:lnTo>
                    <a:pt x="689" y="47"/>
                  </a:lnTo>
                  <a:lnTo>
                    <a:pt x="702" y="66"/>
                  </a:lnTo>
                  <a:lnTo>
                    <a:pt x="716" y="88"/>
                  </a:lnTo>
                  <a:lnTo>
                    <a:pt x="738" y="147"/>
                  </a:lnTo>
                  <a:lnTo>
                    <a:pt x="742" y="182"/>
                  </a:lnTo>
                  <a:lnTo>
                    <a:pt x="741" y="215"/>
                  </a:lnTo>
                  <a:lnTo>
                    <a:pt x="733" y="249"/>
                  </a:lnTo>
                  <a:lnTo>
                    <a:pt x="722" y="277"/>
                  </a:lnTo>
                  <a:lnTo>
                    <a:pt x="716" y="289"/>
                  </a:lnTo>
                  <a:lnTo>
                    <a:pt x="711" y="300"/>
                  </a:lnTo>
                  <a:lnTo>
                    <a:pt x="698" y="319"/>
                  </a:lnTo>
                  <a:lnTo>
                    <a:pt x="684" y="334"/>
                  </a:lnTo>
                  <a:lnTo>
                    <a:pt x="678" y="341"/>
                  </a:lnTo>
                  <a:lnTo>
                    <a:pt x="671" y="345"/>
                  </a:lnTo>
                  <a:lnTo>
                    <a:pt x="657" y="351"/>
                  </a:lnTo>
                  <a:lnTo>
                    <a:pt x="642" y="352"/>
                  </a:lnTo>
                  <a:lnTo>
                    <a:pt x="621" y="350"/>
                  </a:lnTo>
                  <a:lnTo>
                    <a:pt x="607" y="344"/>
                  </a:lnTo>
                  <a:lnTo>
                    <a:pt x="591" y="340"/>
                  </a:lnTo>
                  <a:lnTo>
                    <a:pt x="571" y="333"/>
                  </a:lnTo>
                  <a:lnTo>
                    <a:pt x="551" y="326"/>
                  </a:lnTo>
                  <a:lnTo>
                    <a:pt x="529" y="319"/>
                  </a:lnTo>
                  <a:lnTo>
                    <a:pt x="507" y="311"/>
                  </a:lnTo>
                  <a:lnTo>
                    <a:pt x="483" y="304"/>
                  </a:lnTo>
                  <a:lnTo>
                    <a:pt x="458" y="296"/>
                  </a:lnTo>
                  <a:lnTo>
                    <a:pt x="435" y="289"/>
                  </a:lnTo>
                  <a:lnTo>
                    <a:pt x="413" y="282"/>
                  </a:lnTo>
                  <a:lnTo>
                    <a:pt x="388" y="277"/>
                  </a:lnTo>
                  <a:lnTo>
                    <a:pt x="367" y="272"/>
                  </a:lnTo>
                  <a:lnTo>
                    <a:pt x="328" y="268"/>
                  </a:lnTo>
                  <a:lnTo>
                    <a:pt x="235" y="264"/>
                  </a:lnTo>
                  <a:lnTo>
                    <a:pt x="126" y="257"/>
                  </a:lnTo>
                  <a:lnTo>
                    <a:pt x="38" y="252"/>
                  </a:lnTo>
                  <a:lnTo>
                    <a:pt x="0" y="250"/>
                  </a:lnTo>
                  <a:close/>
                </a:path>
              </a:pathLst>
            </a:custGeom>
            <a:solidFill>
              <a:srgbClr val="8DA888"/>
            </a:solidFill>
            <a:ln w="9525">
              <a:solidFill>
                <a:schemeClr val="accent2"/>
              </a:solidFill>
              <a:round/>
              <a:headEnd/>
              <a:tailEnd/>
            </a:ln>
          </p:spPr>
          <p:txBody>
            <a:bodyPr/>
            <a:lstStyle/>
            <a:p>
              <a:endParaRPr lang="ru-RU"/>
            </a:p>
          </p:txBody>
        </p:sp>
        <p:sp>
          <p:nvSpPr>
            <p:cNvPr id="104463" name="Freeform 48"/>
            <p:cNvSpPr>
              <a:spLocks/>
            </p:cNvSpPr>
            <p:nvPr/>
          </p:nvSpPr>
          <p:spPr bwMode="auto">
            <a:xfrm>
              <a:off x="4028" y="2256"/>
              <a:ext cx="596" cy="210"/>
            </a:xfrm>
            <a:custGeom>
              <a:avLst/>
              <a:gdLst>
                <a:gd name="T0" fmla="*/ 0 w 1788"/>
                <a:gd name="T1" fmla="*/ 0 h 629"/>
                <a:gd name="T2" fmla="*/ 0 w 1788"/>
                <a:gd name="T3" fmla="*/ 0 h 629"/>
                <a:gd name="T4" fmla="*/ 0 w 1788"/>
                <a:gd name="T5" fmla="*/ 0 h 629"/>
                <a:gd name="T6" fmla="*/ 0 w 1788"/>
                <a:gd name="T7" fmla="*/ 0 h 629"/>
                <a:gd name="T8" fmla="*/ 0 w 1788"/>
                <a:gd name="T9" fmla="*/ 0 h 629"/>
                <a:gd name="T10" fmla="*/ 0 w 1788"/>
                <a:gd name="T11" fmla="*/ 0 h 629"/>
                <a:gd name="T12" fmla="*/ 0 w 1788"/>
                <a:gd name="T13" fmla="*/ 0 h 629"/>
                <a:gd name="T14" fmla="*/ 0 w 1788"/>
                <a:gd name="T15" fmla="*/ 0 h 629"/>
                <a:gd name="T16" fmla="*/ 0 w 1788"/>
                <a:gd name="T17" fmla="*/ 0 h 629"/>
                <a:gd name="T18" fmla="*/ 0 w 1788"/>
                <a:gd name="T19" fmla="*/ 0 h 629"/>
                <a:gd name="T20" fmla="*/ 0 w 1788"/>
                <a:gd name="T21" fmla="*/ 0 h 629"/>
                <a:gd name="T22" fmla="*/ 0 w 1788"/>
                <a:gd name="T23" fmla="*/ 0 h 629"/>
                <a:gd name="T24" fmla="*/ 0 w 1788"/>
                <a:gd name="T25" fmla="*/ 0 h 629"/>
                <a:gd name="T26" fmla="*/ 0 w 1788"/>
                <a:gd name="T27" fmla="*/ 0 h 629"/>
                <a:gd name="T28" fmla="*/ 0 w 1788"/>
                <a:gd name="T29" fmla="*/ 0 h 629"/>
                <a:gd name="T30" fmla="*/ 0 w 1788"/>
                <a:gd name="T31" fmla="*/ 0 h 629"/>
                <a:gd name="T32" fmla="*/ 0 w 1788"/>
                <a:gd name="T33" fmla="*/ 0 h 629"/>
                <a:gd name="T34" fmla="*/ 0 w 1788"/>
                <a:gd name="T35" fmla="*/ 0 h 629"/>
                <a:gd name="T36" fmla="*/ 0 w 1788"/>
                <a:gd name="T37" fmla="*/ 0 h 629"/>
                <a:gd name="T38" fmla="*/ 0 w 1788"/>
                <a:gd name="T39" fmla="*/ 0 h 629"/>
                <a:gd name="T40" fmla="*/ 0 w 1788"/>
                <a:gd name="T41" fmla="*/ 0 h 629"/>
                <a:gd name="T42" fmla="*/ 0 w 1788"/>
                <a:gd name="T43" fmla="*/ 0 h 629"/>
                <a:gd name="T44" fmla="*/ 0 w 1788"/>
                <a:gd name="T45" fmla="*/ 0 h 629"/>
                <a:gd name="T46" fmla="*/ 0 w 1788"/>
                <a:gd name="T47" fmla="*/ 0 h 629"/>
                <a:gd name="T48" fmla="*/ 0 w 1788"/>
                <a:gd name="T49" fmla="*/ 0 h 629"/>
                <a:gd name="T50" fmla="*/ 0 w 1788"/>
                <a:gd name="T51" fmla="*/ 0 h 629"/>
                <a:gd name="T52" fmla="*/ 0 w 1788"/>
                <a:gd name="T53" fmla="*/ 0 h 629"/>
                <a:gd name="T54" fmla="*/ 0 w 1788"/>
                <a:gd name="T55" fmla="*/ 0 h 629"/>
                <a:gd name="T56" fmla="*/ 0 w 1788"/>
                <a:gd name="T57" fmla="*/ 0 h 629"/>
                <a:gd name="T58" fmla="*/ 0 w 1788"/>
                <a:gd name="T59" fmla="*/ 0 h 629"/>
                <a:gd name="T60" fmla="*/ 0 w 1788"/>
                <a:gd name="T61" fmla="*/ 0 h 629"/>
                <a:gd name="T62" fmla="*/ 0 w 1788"/>
                <a:gd name="T63" fmla="*/ 0 h 629"/>
                <a:gd name="T64" fmla="*/ 0 w 1788"/>
                <a:gd name="T65" fmla="*/ 0 h 629"/>
                <a:gd name="T66" fmla="*/ 0 w 1788"/>
                <a:gd name="T67" fmla="*/ 0 h 629"/>
                <a:gd name="T68" fmla="*/ 0 w 1788"/>
                <a:gd name="T69" fmla="*/ 0 h 629"/>
                <a:gd name="T70" fmla="*/ 0 w 1788"/>
                <a:gd name="T71" fmla="*/ 0 h 629"/>
                <a:gd name="T72" fmla="*/ 0 w 1788"/>
                <a:gd name="T73" fmla="*/ 0 h 629"/>
                <a:gd name="T74" fmla="*/ 0 w 1788"/>
                <a:gd name="T75" fmla="*/ 0 h 629"/>
                <a:gd name="T76" fmla="*/ 0 w 1788"/>
                <a:gd name="T77" fmla="*/ 0 h 629"/>
                <a:gd name="T78" fmla="*/ 0 w 1788"/>
                <a:gd name="T79" fmla="*/ 0 h 629"/>
                <a:gd name="T80" fmla="*/ 0 w 1788"/>
                <a:gd name="T81" fmla="*/ 0 h 629"/>
                <a:gd name="T82" fmla="*/ 0 w 1788"/>
                <a:gd name="T83" fmla="*/ 0 h 629"/>
                <a:gd name="T84" fmla="*/ 0 w 1788"/>
                <a:gd name="T85" fmla="*/ 0 h 629"/>
                <a:gd name="T86" fmla="*/ 0 w 1788"/>
                <a:gd name="T87" fmla="*/ 0 h 629"/>
                <a:gd name="T88" fmla="*/ 0 w 1788"/>
                <a:gd name="T89" fmla="*/ 0 h 629"/>
                <a:gd name="T90" fmla="*/ 0 w 1788"/>
                <a:gd name="T91" fmla="*/ 0 h 629"/>
                <a:gd name="T92" fmla="*/ 0 w 1788"/>
                <a:gd name="T93" fmla="*/ 0 h 629"/>
                <a:gd name="T94" fmla="*/ 0 w 1788"/>
                <a:gd name="T95" fmla="*/ 0 h 629"/>
                <a:gd name="T96" fmla="*/ 0 w 1788"/>
                <a:gd name="T97" fmla="*/ 0 h 629"/>
                <a:gd name="T98" fmla="*/ 0 w 1788"/>
                <a:gd name="T99" fmla="*/ 0 h 629"/>
                <a:gd name="T100" fmla="*/ 0 w 1788"/>
                <a:gd name="T101" fmla="*/ 0 h 629"/>
                <a:gd name="T102" fmla="*/ 0 w 1788"/>
                <a:gd name="T103" fmla="*/ 0 h 629"/>
                <a:gd name="T104" fmla="*/ 0 w 1788"/>
                <a:gd name="T105" fmla="*/ 0 h 629"/>
                <a:gd name="T106" fmla="*/ 0 w 1788"/>
                <a:gd name="T107" fmla="*/ 0 h 62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88"/>
                <a:gd name="T163" fmla="*/ 0 h 629"/>
                <a:gd name="T164" fmla="*/ 1788 w 1788"/>
                <a:gd name="T165" fmla="*/ 629 h 62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88" h="629">
                  <a:moveTo>
                    <a:pt x="31" y="407"/>
                  </a:moveTo>
                  <a:lnTo>
                    <a:pt x="35" y="396"/>
                  </a:lnTo>
                  <a:lnTo>
                    <a:pt x="48" y="366"/>
                  </a:lnTo>
                  <a:lnTo>
                    <a:pt x="57" y="345"/>
                  </a:lnTo>
                  <a:lnTo>
                    <a:pt x="67" y="322"/>
                  </a:lnTo>
                  <a:lnTo>
                    <a:pt x="73" y="308"/>
                  </a:lnTo>
                  <a:lnTo>
                    <a:pt x="78" y="296"/>
                  </a:lnTo>
                  <a:lnTo>
                    <a:pt x="84" y="283"/>
                  </a:lnTo>
                  <a:lnTo>
                    <a:pt x="89" y="270"/>
                  </a:lnTo>
                  <a:lnTo>
                    <a:pt x="96" y="256"/>
                  </a:lnTo>
                  <a:lnTo>
                    <a:pt x="102" y="242"/>
                  </a:lnTo>
                  <a:lnTo>
                    <a:pt x="107" y="230"/>
                  </a:lnTo>
                  <a:lnTo>
                    <a:pt x="113" y="217"/>
                  </a:lnTo>
                  <a:lnTo>
                    <a:pt x="119" y="204"/>
                  </a:lnTo>
                  <a:lnTo>
                    <a:pt x="126" y="191"/>
                  </a:lnTo>
                  <a:lnTo>
                    <a:pt x="137" y="169"/>
                  </a:lnTo>
                  <a:lnTo>
                    <a:pt x="147" y="149"/>
                  </a:lnTo>
                  <a:lnTo>
                    <a:pt x="157" y="131"/>
                  </a:lnTo>
                  <a:lnTo>
                    <a:pt x="166" y="118"/>
                  </a:lnTo>
                  <a:lnTo>
                    <a:pt x="173" y="110"/>
                  </a:lnTo>
                  <a:lnTo>
                    <a:pt x="180" y="105"/>
                  </a:lnTo>
                  <a:lnTo>
                    <a:pt x="193" y="100"/>
                  </a:lnTo>
                  <a:lnTo>
                    <a:pt x="206" y="95"/>
                  </a:lnTo>
                  <a:lnTo>
                    <a:pt x="223" y="92"/>
                  </a:lnTo>
                  <a:lnTo>
                    <a:pt x="261" y="85"/>
                  </a:lnTo>
                  <a:lnTo>
                    <a:pt x="301" y="80"/>
                  </a:lnTo>
                  <a:lnTo>
                    <a:pt x="343" y="74"/>
                  </a:lnTo>
                  <a:lnTo>
                    <a:pt x="376" y="72"/>
                  </a:lnTo>
                  <a:lnTo>
                    <a:pt x="409" y="69"/>
                  </a:lnTo>
                  <a:lnTo>
                    <a:pt x="1526" y="102"/>
                  </a:lnTo>
                  <a:lnTo>
                    <a:pt x="1547" y="109"/>
                  </a:lnTo>
                  <a:lnTo>
                    <a:pt x="1566" y="118"/>
                  </a:lnTo>
                  <a:lnTo>
                    <a:pt x="1577" y="122"/>
                  </a:lnTo>
                  <a:lnTo>
                    <a:pt x="1587" y="128"/>
                  </a:lnTo>
                  <a:lnTo>
                    <a:pt x="1595" y="133"/>
                  </a:lnTo>
                  <a:lnTo>
                    <a:pt x="1604" y="140"/>
                  </a:lnTo>
                  <a:lnTo>
                    <a:pt x="1638" y="168"/>
                  </a:lnTo>
                  <a:lnTo>
                    <a:pt x="1653" y="183"/>
                  </a:lnTo>
                  <a:lnTo>
                    <a:pt x="1667" y="198"/>
                  </a:lnTo>
                  <a:lnTo>
                    <a:pt x="1679" y="213"/>
                  </a:lnTo>
                  <a:lnTo>
                    <a:pt x="1690" y="228"/>
                  </a:lnTo>
                  <a:lnTo>
                    <a:pt x="1701" y="244"/>
                  </a:lnTo>
                  <a:lnTo>
                    <a:pt x="1708" y="259"/>
                  </a:lnTo>
                  <a:lnTo>
                    <a:pt x="1725" y="304"/>
                  </a:lnTo>
                  <a:lnTo>
                    <a:pt x="1722" y="334"/>
                  </a:lnTo>
                  <a:lnTo>
                    <a:pt x="1715" y="359"/>
                  </a:lnTo>
                  <a:lnTo>
                    <a:pt x="1707" y="374"/>
                  </a:lnTo>
                  <a:lnTo>
                    <a:pt x="1703" y="380"/>
                  </a:lnTo>
                  <a:lnTo>
                    <a:pt x="1701" y="373"/>
                  </a:lnTo>
                  <a:lnTo>
                    <a:pt x="1693" y="356"/>
                  </a:lnTo>
                  <a:lnTo>
                    <a:pt x="1688" y="345"/>
                  </a:lnTo>
                  <a:lnTo>
                    <a:pt x="1679" y="332"/>
                  </a:lnTo>
                  <a:lnTo>
                    <a:pt x="1670" y="318"/>
                  </a:lnTo>
                  <a:lnTo>
                    <a:pt x="1660" y="303"/>
                  </a:lnTo>
                  <a:lnTo>
                    <a:pt x="1648" y="288"/>
                  </a:lnTo>
                  <a:lnTo>
                    <a:pt x="1634" y="272"/>
                  </a:lnTo>
                  <a:lnTo>
                    <a:pt x="1620" y="257"/>
                  </a:lnTo>
                  <a:lnTo>
                    <a:pt x="1602" y="242"/>
                  </a:lnTo>
                  <a:lnTo>
                    <a:pt x="1586" y="228"/>
                  </a:lnTo>
                  <a:lnTo>
                    <a:pt x="1575" y="223"/>
                  </a:lnTo>
                  <a:lnTo>
                    <a:pt x="1565" y="216"/>
                  </a:lnTo>
                  <a:lnTo>
                    <a:pt x="1554" y="209"/>
                  </a:lnTo>
                  <a:lnTo>
                    <a:pt x="1544" y="205"/>
                  </a:lnTo>
                  <a:lnTo>
                    <a:pt x="1533" y="201"/>
                  </a:lnTo>
                  <a:lnTo>
                    <a:pt x="1521" y="195"/>
                  </a:lnTo>
                  <a:lnTo>
                    <a:pt x="1496" y="187"/>
                  </a:lnTo>
                  <a:lnTo>
                    <a:pt x="1469" y="182"/>
                  </a:lnTo>
                  <a:lnTo>
                    <a:pt x="1438" y="175"/>
                  </a:lnTo>
                  <a:lnTo>
                    <a:pt x="1408" y="171"/>
                  </a:lnTo>
                  <a:lnTo>
                    <a:pt x="1378" y="165"/>
                  </a:lnTo>
                  <a:lnTo>
                    <a:pt x="1345" y="161"/>
                  </a:lnTo>
                  <a:lnTo>
                    <a:pt x="1277" y="155"/>
                  </a:lnTo>
                  <a:lnTo>
                    <a:pt x="1214" y="151"/>
                  </a:lnTo>
                  <a:lnTo>
                    <a:pt x="1156" y="150"/>
                  </a:lnTo>
                  <a:lnTo>
                    <a:pt x="1063" y="155"/>
                  </a:lnTo>
                  <a:lnTo>
                    <a:pt x="1032" y="162"/>
                  </a:lnTo>
                  <a:lnTo>
                    <a:pt x="1001" y="168"/>
                  </a:lnTo>
                  <a:lnTo>
                    <a:pt x="974" y="173"/>
                  </a:lnTo>
                  <a:lnTo>
                    <a:pt x="949" y="179"/>
                  </a:lnTo>
                  <a:lnTo>
                    <a:pt x="915" y="187"/>
                  </a:lnTo>
                  <a:lnTo>
                    <a:pt x="901" y="190"/>
                  </a:lnTo>
                  <a:lnTo>
                    <a:pt x="884" y="590"/>
                  </a:lnTo>
                  <a:lnTo>
                    <a:pt x="970" y="578"/>
                  </a:lnTo>
                  <a:lnTo>
                    <a:pt x="975" y="246"/>
                  </a:lnTo>
                  <a:lnTo>
                    <a:pt x="993" y="244"/>
                  </a:lnTo>
                  <a:lnTo>
                    <a:pt x="1040" y="238"/>
                  </a:lnTo>
                  <a:lnTo>
                    <a:pt x="1110" y="233"/>
                  </a:lnTo>
                  <a:lnTo>
                    <a:pt x="1193" y="227"/>
                  </a:lnTo>
                  <a:lnTo>
                    <a:pt x="1280" y="226"/>
                  </a:lnTo>
                  <a:lnTo>
                    <a:pt x="1364" y="230"/>
                  </a:lnTo>
                  <a:lnTo>
                    <a:pt x="1437" y="241"/>
                  </a:lnTo>
                  <a:lnTo>
                    <a:pt x="1466" y="249"/>
                  </a:lnTo>
                  <a:lnTo>
                    <a:pt x="1480" y="255"/>
                  </a:lnTo>
                  <a:lnTo>
                    <a:pt x="1491" y="263"/>
                  </a:lnTo>
                  <a:lnTo>
                    <a:pt x="1499" y="268"/>
                  </a:lnTo>
                  <a:lnTo>
                    <a:pt x="1508" y="274"/>
                  </a:lnTo>
                  <a:lnTo>
                    <a:pt x="1518" y="281"/>
                  </a:lnTo>
                  <a:lnTo>
                    <a:pt x="1526" y="286"/>
                  </a:lnTo>
                  <a:lnTo>
                    <a:pt x="1554" y="308"/>
                  </a:lnTo>
                  <a:lnTo>
                    <a:pt x="1575" y="330"/>
                  </a:lnTo>
                  <a:lnTo>
                    <a:pt x="1588" y="350"/>
                  </a:lnTo>
                  <a:lnTo>
                    <a:pt x="1604" y="391"/>
                  </a:lnTo>
                  <a:lnTo>
                    <a:pt x="1606" y="439"/>
                  </a:lnTo>
                  <a:lnTo>
                    <a:pt x="1599" y="534"/>
                  </a:lnTo>
                  <a:lnTo>
                    <a:pt x="1594" y="577"/>
                  </a:lnTo>
                  <a:lnTo>
                    <a:pt x="1780" y="629"/>
                  </a:lnTo>
                  <a:lnTo>
                    <a:pt x="1788" y="491"/>
                  </a:lnTo>
                  <a:lnTo>
                    <a:pt x="1787" y="377"/>
                  </a:lnTo>
                  <a:lnTo>
                    <a:pt x="1781" y="325"/>
                  </a:lnTo>
                  <a:lnTo>
                    <a:pt x="1772" y="283"/>
                  </a:lnTo>
                  <a:lnTo>
                    <a:pt x="1765" y="266"/>
                  </a:lnTo>
                  <a:lnTo>
                    <a:pt x="1757" y="248"/>
                  </a:lnTo>
                  <a:lnTo>
                    <a:pt x="1746" y="231"/>
                  </a:lnTo>
                  <a:lnTo>
                    <a:pt x="1733" y="213"/>
                  </a:lnTo>
                  <a:lnTo>
                    <a:pt x="1719" y="197"/>
                  </a:lnTo>
                  <a:lnTo>
                    <a:pt x="1704" y="182"/>
                  </a:lnTo>
                  <a:lnTo>
                    <a:pt x="1689" y="167"/>
                  </a:lnTo>
                  <a:lnTo>
                    <a:pt x="1671" y="153"/>
                  </a:lnTo>
                  <a:lnTo>
                    <a:pt x="1655" y="139"/>
                  </a:lnTo>
                  <a:lnTo>
                    <a:pt x="1646" y="133"/>
                  </a:lnTo>
                  <a:lnTo>
                    <a:pt x="1637" y="125"/>
                  </a:lnTo>
                  <a:lnTo>
                    <a:pt x="1628" y="120"/>
                  </a:lnTo>
                  <a:lnTo>
                    <a:pt x="1620" y="114"/>
                  </a:lnTo>
                  <a:lnTo>
                    <a:pt x="1610" y="110"/>
                  </a:lnTo>
                  <a:lnTo>
                    <a:pt x="1601" y="103"/>
                  </a:lnTo>
                  <a:lnTo>
                    <a:pt x="1594" y="99"/>
                  </a:lnTo>
                  <a:lnTo>
                    <a:pt x="1584" y="95"/>
                  </a:lnTo>
                  <a:lnTo>
                    <a:pt x="1576" y="89"/>
                  </a:lnTo>
                  <a:lnTo>
                    <a:pt x="1568" y="87"/>
                  </a:lnTo>
                  <a:lnTo>
                    <a:pt x="1553" y="80"/>
                  </a:lnTo>
                  <a:lnTo>
                    <a:pt x="1536" y="73"/>
                  </a:lnTo>
                  <a:lnTo>
                    <a:pt x="1517" y="67"/>
                  </a:lnTo>
                  <a:lnTo>
                    <a:pt x="1489" y="62"/>
                  </a:lnTo>
                  <a:lnTo>
                    <a:pt x="1452" y="56"/>
                  </a:lnTo>
                  <a:lnTo>
                    <a:pt x="1411" y="50"/>
                  </a:lnTo>
                  <a:lnTo>
                    <a:pt x="1362" y="43"/>
                  </a:lnTo>
                  <a:lnTo>
                    <a:pt x="1310" y="37"/>
                  </a:lnTo>
                  <a:lnTo>
                    <a:pt x="1255" y="32"/>
                  </a:lnTo>
                  <a:lnTo>
                    <a:pt x="1196" y="25"/>
                  </a:lnTo>
                  <a:lnTo>
                    <a:pt x="1136" y="19"/>
                  </a:lnTo>
                  <a:lnTo>
                    <a:pt x="1077" y="14"/>
                  </a:lnTo>
                  <a:lnTo>
                    <a:pt x="1019" y="10"/>
                  </a:lnTo>
                  <a:lnTo>
                    <a:pt x="961" y="6"/>
                  </a:lnTo>
                  <a:lnTo>
                    <a:pt x="858" y="1"/>
                  </a:lnTo>
                  <a:lnTo>
                    <a:pt x="775" y="0"/>
                  </a:lnTo>
                  <a:lnTo>
                    <a:pt x="621" y="6"/>
                  </a:lnTo>
                  <a:lnTo>
                    <a:pt x="456" y="17"/>
                  </a:lnTo>
                  <a:lnTo>
                    <a:pt x="377" y="22"/>
                  </a:lnTo>
                  <a:lnTo>
                    <a:pt x="308" y="29"/>
                  </a:lnTo>
                  <a:lnTo>
                    <a:pt x="250" y="37"/>
                  </a:lnTo>
                  <a:lnTo>
                    <a:pt x="208" y="47"/>
                  </a:lnTo>
                  <a:lnTo>
                    <a:pt x="193" y="51"/>
                  </a:lnTo>
                  <a:lnTo>
                    <a:pt x="177" y="58"/>
                  </a:lnTo>
                  <a:lnTo>
                    <a:pt x="164" y="65"/>
                  </a:lnTo>
                  <a:lnTo>
                    <a:pt x="150" y="73"/>
                  </a:lnTo>
                  <a:lnTo>
                    <a:pt x="126" y="91"/>
                  </a:lnTo>
                  <a:lnTo>
                    <a:pt x="108" y="110"/>
                  </a:lnTo>
                  <a:lnTo>
                    <a:pt x="93" y="125"/>
                  </a:lnTo>
                  <a:lnTo>
                    <a:pt x="84" y="140"/>
                  </a:lnTo>
                  <a:lnTo>
                    <a:pt x="75" y="154"/>
                  </a:lnTo>
                  <a:lnTo>
                    <a:pt x="0" y="416"/>
                  </a:lnTo>
                  <a:lnTo>
                    <a:pt x="31" y="407"/>
                  </a:lnTo>
                  <a:close/>
                </a:path>
              </a:pathLst>
            </a:custGeom>
            <a:solidFill>
              <a:srgbClr val="8DA888"/>
            </a:solidFill>
            <a:ln w="9525">
              <a:solidFill>
                <a:schemeClr val="accent2"/>
              </a:solidFill>
              <a:round/>
              <a:headEnd/>
              <a:tailEnd/>
            </a:ln>
          </p:spPr>
          <p:txBody>
            <a:bodyPr/>
            <a:lstStyle/>
            <a:p>
              <a:endParaRPr lang="ru-RU"/>
            </a:p>
          </p:txBody>
        </p:sp>
        <p:sp>
          <p:nvSpPr>
            <p:cNvPr id="104464" name="Freeform 49"/>
            <p:cNvSpPr>
              <a:spLocks/>
            </p:cNvSpPr>
            <p:nvPr/>
          </p:nvSpPr>
          <p:spPr bwMode="auto">
            <a:xfrm>
              <a:off x="4429" y="2310"/>
              <a:ext cx="33" cy="137"/>
            </a:xfrm>
            <a:custGeom>
              <a:avLst/>
              <a:gdLst>
                <a:gd name="T0" fmla="*/ 0 w 99"/>
                <a:gd name="T1" fmla="*/ 0 h 410"/>
                <a:gd name="T2" fmla="*/ 0 w 99"/>
                <a:gd name="T3" fmla="*/ 0 h 410"/>
                <a:gd name="T4" fmla="*/ 0 w 99"/>
                <a:gd name="T5" fmla="*/ 0 h 410"/>
                <a:gd name="T6" fmla="*/ 0 w 99"/>
                <a:gd name="T7" fmla="*/ 0 h 410"/>
                <a:gd name="T8" fmla="*/ 0 w 99"/>
                <a:gd name="T9" fmla="*/ 0 h 410"/>
                <a:gd name="T10" fmla="*/ 0 w 99"/>
                <a:gd name="T11" fmla="*/ 0 h 410"/>
                <a:gd name="T12" fmla="*/ 0 60000 65536"/>
                <a:gd name="T13" fmla="*/ 0 60000 65536"/>
                <a:gd name="T14" fmla="*/ 0 60000 65536"/>
                <a:gd name="T15" fmla="*/ 0 60000 65536"/>
                <a:gd name="T16" fmla="*/ 0 60000 65536"/>
                <a:gd name="T17" fmla="*/ 0 60000 65536"/>
                <a:gd name="T18" fmla="*/ 0 w 99"/>
                <a:gd name="T19" fmla="*/ 0 h 410"/>
                <a:gd name="T20" fmla="*/ 99 w 99"/>
                <a:gd name="T21" fmla="*/ 410 h 410"/>
              </a:gdLst>
              <a:ahLst/>
              <a:cxnLst>
                <a:cxn ang="T12">
                  <a:pos x="T0" y="T1"/>
                </a:cxn>
                <a:cxn ang="T13">
                  <a:pos x="T2" y="T3"/>
                </a:cxn>
                <a:cxn ang="T14">
                  <a:pos x="T4" y="T5"/>
                </a:cxn>
                <a:cxn ang="T15">
                  <a:pos x="T6" y="T7"/>
                </a:cxn>
                <a:cxn ang="T16">
                  <a:pos x="T8" y="T9"/>
                </a:cxn>
                <a:cxn ang="T17">
                  <a:pos x="T10" y="T11"/>
                </a:cxn>
              </a:cxnLst>
              <a:rect l="T18" t="T19" r="T20" b="T21"/>
              <a:pathLst>
                <a:path w="99" h="410">
                  <a:moveTo>
                    <a:pt x="0" y="7"/>
                  </a:moveTo>
                  <a:lnTo>
                    <a:pt x="34" y="406"/>
                  </a:lnTo>
                  <a:lnTo>
                    <a:pt x="99" y="410"/>
                  </a:lnTo>
                  <a:lnTo>
                    <a:pt x="75" y="0"/>
                  </a:lnTo>
                  <a:lnTo>
                    <a:pt x="0" y="7"/>
                  </a:lnTo>
                  <a:close/>
                </a:path>
              </a:pathLst>
            </a:custGeom>
            <a:solidFill>
              <a:srgbClr val="8DA888"/>
            </a:solidFill>
            <a:ln w="9525">
              <a:solidFill>
                <a:schemeClr val="accent2"/>
              </a:solidFill>
              <a:round/>
              <a:headEnd/>
              <a:tailEnd/>
            </a:ln>
          </p:spPr>
          <p:txBody>
            <a:bodyPr/>
            <a:lstStyle/>
            <a:p>
              <a:endParaRPr lang="ru-RU"/>
            </a:p>
          </p:txBody>
        </p:sp>
        <p:sp>
          <p:nvSpPr>
            <p:cNvPr id="104465" name="Freeform 50"/>
            <p:cNvSpPr>
              <a:spLocks/>
            </p:cNvSpPr>
            <p:nvPr/>
          </p:nvSpPr>
          <p:spPr bwMode="auto">
            <a:xfrm>
              <a:off x="4517" y="2499"/>
              <a:ext cx="235" cy="157"/>
            </a:xfrm>
            <a:custGeom>
              <a:avLst/>
              <a:gdLst>
                <a:gd name="T0" fmla="*/ 0 w 707"/>
                <a:gd name="T1" fmla="*/ 0 h 472"/>
                <a:gd name="T2" fmla="*/ 0 w 707"/>
                <a:gd name="T3" fmla="*/ 0 h 472"/>
                <a:gd name="T4" fmla="*/ 0 w 707"/>
                <a:gd name="T5" fmla="*/ 0 h 472"/>
                <a:gd name="T6" fmla="*/ 0 w 707"/>
                <a:gd name="T7" fmla="*/ 0 h 472"/>
                <a:gd name="T8" fmla="*/ 0 w 707"/>
                <a:gd name="T9" fmla="*/ 0 h 472"/>
                <a:gd name="T10" fmla="*/ 0 w 707"/>
                <a:gd name="T11" fmla="*/ 0 h 472"/>
                <a:gd name="T12" fmla="*/ 0 w 707"/>
                <a:gd name="T13" fmla="*/ 0 h 472"/>
                <a:gd name="T14" fmla="*/ 0 w 707"/>
                <a:gd name="T15" fmla="*/ 0 h 472"/>
                <a:gd name="T16" fmla="*/ 0 w 707"/>
                <a:gd name="T17" fmla="*/ 0 h 472"/>
                <a:gd name="T18" fmla="*/ 0 w 707"/>
                <a:gd name="T19" fmla="*/ 0 h 472"/>
                <a:gd name="T20" fmla="*/ 0 w 707"/>
                <a:gd name="T21" fmla="*/ 0 h 472"/>
                <a:gd name="T22" fmla="*/ 0 w 707"/>
                <a:gd name="T23" fmla="*/ 0 h 472"/>
                <a:gd name="T24" fmla="*/ 0 w 707"/>
                <a:gd name="T25" fmla="*/ 0 h 472"/>
                <a:gd name="T26" fmla="*/ 0 w 707"/>
                <a:gd name="T27" fmla="*/ 0 h 472"/>
                <a:gd name="T28" fmla="*/ 0 w 707"/>
                <a:gd name="T29" fmla="*/ 0 h 472"/>
                <a:gd name="T30" fmla="*/ 0 w 707"/>
                <a:gd name="T31" fmla="*/ 0 h 472"/>
                <a:gd name="T32" fmla="*/ 0 w 707"/>
                <a:gd name="T33" fmla="*/ 0 h 472"/>
                <a:gd name="T34" fmla="*/ 0 w 707"/>
                <a:gd name="T35" fmla="*/ 0 h 472"/>
                <a:gd name="T36" fmla="*/ 0 w 707"/>
                <a:gd name="T37" fmla="*/ 0 h 472"/>
                <a:gd name="T38" fmla="*/ 0 w 707"/>
                <a:gd name="T39" fmla="*/ 0 h 472"/>
                <a:gd name="T40" fmla="*/ 0 w 707"/>
                <a:gd name="T41" fmla="*/ 0 h 472"/>
                <a:gd name="T42" fmla="*/ 0 w 707"/>
                <a:gd name="T43" fmla="*/ 0 h 472"/>
                <a:gd name="T44" fmla="*/ 0 w 707"/>
                <a:gd name="T45" fmla="*/ 0 h 472"/>
                <a:gd name="T46" fmla="*/ 0 w 707"/>
                <a:gd name="T47" fmla="*/ 0 h 472"/>
                <a:gd name="T48" fmla="*/ 0 w 707"/>
                <a:gd name="T49" fmla="*/ 0 h 472"/>
                <a:gd name="T50" fmla="*/ 0 w 707"/>
                <a:gd name="T51" fmla="*/ 0 h 472"/>
                <a:gd name="T52" fmla="*/ 0 w 707"/>
                <a:gd name="T53" fmla="*/ 0 h 472"/>
                <a:gd name="T54" fmla="*/ 0 w 707"/>
                <a:gd name="T55" fmla="*/ 0 h 472"/>
                <a:gd name="T56" fmla="*/ 0 w 707"/>
                <a:gd name="T57" fmla="*/ 0 h 472"/>
                <a:gd name="T58" fmla="*/ 0 w 707"/>
                <a:gd name="T59" fmla="*/ 0 h 472"/>
                <a:gd name="T60" fmla="*/ 0 w 707"/>
                <a:gd name="T61" fmla="*/ 0 h 472"/>
                <a:gd name="T62" fmla="*/ 0 w 707"/>
                <a:gd name="T63" fmla="*/ 0 h 472"/>
                <a:gd name="T64" fmla="*/ 0 w 707"/>
                <a:gd name="T65" fmla="*/ 0 h 472"/>
                <a:gd name="T66" fmla="*/ 0 w 707"/>
                <a:gd name="T67" fmla="*/ 0 h 472"/>
                <a:gd name="T68" fmla="*/ 0 w 707"/>
                <a:gd name="T69" fmla="*/ 0 h 472"/>
                <a:gd name="T70" fmla="*/ 0 w 707"/>
                <a:gd name="T71" fmla="*/ 0 h 472"/>
                <a:gd name="T72" fmla="*/ 0 w 707"/>
                <a:gd name="T73" fmla="*/ 0 h 472"/>
                <a:gd name="T74" fmla="*/ 0 w 707"/>
                <a:gd name="T75" fmla="*/ 0 h 472"/>
                <a:gd name="T76" fmla="*/ 0 w 707"/>
                <a:gd name="T77" fmla="*/ 0 h 4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07"/>
                <a:gd name="T118" fmla="*/ 0 h 472"/>
                <a:gd name="T119" fmla="*/ 707 w 707"/>
                <a:gd name="T120" fmla="*/ 472 h 4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07" h="472">
                  <a:moveTo>
                    <a:pt x="30" y="424"/>
                  </a:moveTo>
                  <a:lnTo>
                    <a:pt x="31" y="373"/>
                  </a:lnTo>
                  <a:lnTo>
                    <a:pt x="34" y="321"/>
                  </a:lnTo>
                  <a:lnTo>
                    <a:pt x="41" y="260"/>
                  </a:lnTo>
                  <a:lnTo>
                    <a:pt x="47" y="227"/>
                  </a:lnTo>
                  <a:lnTo>
                    <a:pt x="54" y="193"/>
                  </a:lnTo>
                  <a:lnTo>
                    <a:pt x="60" y="161"/>
                  </a:lnTo>
                  <a:lnTo>
                    <a:pt x="71" y="131"/>
                  </a:lnTo>
                  <a:lnTo>
                    <a:pt x="77" y="118"/>
                  </a:lnTo>
                  <a:lnTo>
                    <a:pt x="84" y="105"/>
                  </a:lnTo>
                  <a:lnTo>
                    <a:pt x="91" y="92"/>
                  </a:lnTo>
                  <a:lnTo>
                    <a:pt x="98" y="80"/>
                  </a:lnTo>
                  <a:lnTo>
                    <a:pt x="114" y="61"/>
                  </a:lnTo>
                  <a:lnTo>
                    <a:pt x="133" y="47"/>
                  </a:lnTo>
                  <a:lnTo>
                    <a:pt x="143" y="40"/>
                  </a:lnTo>
                  <a:lnTo>
                    <a:pt x="154" y="34"/>
                  </a:lnTo>
                  <a:lnTo>
                    <a:pt x="165" y="30"/>
                  </a:lnTo>
                  <a:lnTo>
                    <a:pt x="175" y="25"/>
                  </a:lnTo>
                  <a:lnTo>
                    <a:pt x="187" y="22"/>
                  </a:lnTo>
                  <a:lnTo>
                    <a:pt x="197" y="16"/>
                  </a:lnTo>
                  <a:lnTo>
                    <a:pt x="220" y="11"/>
                  </a:lnTo>
                  <a:lnTo>
                    <a:pt x="242" y="7"/>
                  </a:lnTo>
                  <a:lnTo>
                    <a:pt x="266" y="3"/>
                  </a:lnTo>
                  <a:lnTo>
                    <a:pt x="311" y="0"/>
                  </a:lnTo>
                  <a:lnTo>
                    <a:pt x="357" y="7"/>
                  </a:lnTo>
                  <a:lnTo>
                    <a:pt x="398" y="18"/>
                  </a:lnTo>
                  <a:lnTo>
                    <a:pt x="419" y="26"/>
                  </a:lnTo>
                  <a:lnTo>
                    <a:pt x="427" y="32"/>
                  </a:lnTo>
                  <a:lnTo>
                    <a:pt x="437" y="37"/>
                  </a:lnTo>
                  <a:lnTo>
                    <a:pt x="470" y="63"/>
                  </a:lnTo>
                  <a:lnTo>
                    <a:pt x="485" y="78"/>
                  </a:lnTo>
                  <a:lnTo>
                    <a:pt x="500" y="95"/>
                  </a:lnTo>
                  <a:lnTo>
                    <a:pt x="515" y="114"/>
                  </a:lnTo>
                  <a:lnTo>
                    <a:pt x="530" y="131"/>
                  </a:lnTo>
                  <a:lnTo>
                    <a:pt x="545" y="150"/>
                  </a:lnTo>
                  <a:lnTo>
                    <a:pt x="561" y="168"/>
                  </a:lnTo>
                  <a:lnTo>
                    <a:pt x="573" y="186"/>
                  </a:lnTo>
                  <a:lnTo>
                    <a:pt x="585" y="204"/>
                  </a:lnTo>
                  <a:lnTo>
                    <a:pt x="596" y="220"/>
                  </a:lnTo>
                  <a:lnTo>
                    <a:pt x="607" y="235"/>
                  </a:lnTo>
                  <a:lnTo>
                    <a:pt x="625" y="260"/>
                  </a:lnTo>
                  <a:lnTo>
                    <a:pt x="641" y="283"/>
                  </a:lnTo>
                  <a:lnTo>
                    <a:pt x="704" y="305"/>
                  </a:lnTo>
                  <a:lnTo>
                    <a:pt x="707" y="377"/>
                  </a:lnTo>
                  <a:lnTo>
                    <a:pt x="479" y="439"/>
                  </a:lnTo>
                  <a:lnTo>
                    <a:pt x="475" y="400"/>
                  </a:lnTo>
                  <a:lnTo>
                    <a:pt x="470" y="363"/>
                  </a:lnTo>
                  <a:lnTo>
                    <a:pt x="459" y="316"/>
                  </a:lnTo>
                  <a:lnTo>
                    <a:pt x="452" y="293"/>
                  </a:lnTo>
                  <a:lnTo>
                    <a:pt x="443" y="270"/>
                  </a:lnTo>
                  <a:lnTo>
                    <a:pt x="434" y="248"/>
                  </a:lnTo>
                  <a:lnTo>
                    <a:pt x="423" y="227"/>
                  </a:lnTo>
                  <a:lnTo>
                    <a:pt x="409" y="208"/>
                  </a:lnTo>
                  <a:lnTo>
                    <a:pt x="393" y="193"/>
                  </a:lnTo>
                  <a:lnTo>
                    <a:pt x="384" y="187"/>
                  </a:lnTo>
                  <a:lnTo>
                    <a:pt x="376" y="182"/>
                  </a:lnTo>
                  <a:lnTo>
                    <a:pt x="366" y="176"/>
                  </a:lnTo>
                  <a:lnTo>
                    <a:pt x="357" y="173"/>
                  </a:lnTo>
                  <a:lnTo>
                    <a:pt x="337" y="171"/>
                  </a:lnTo>
                  <a:lnTo>
                    <a:pt x="317" y="169"/>
                  </a:lnTo>
                  <a:lnTo>
                    <a:pt x="278" y="177"/>
                  </a:lnTo>
                  <a:lnTo>
                    <a:pt x="260" y="186"/>
                  </a:lnTo>
                  <a:lnTo>
                    <a:pt x="252" y="191"/>
                  </a:lnTo>
                  <a:lnTo>
                    <a:pt x="242" y="197"/>
                  </a:lnTo>
                  <a:lnTo>
                    <a:pt x="235" y="201"/>
                  </a:lnTo>
                  <a:lnTo>
                    <a:pt x="227" y="206"/>
                  </a:lnTo>
                  <a:lnTo>
                    <a:pt x="212" y="220"/>
                  </a:lnTo>
                  <a:lnTo>
                    <a:pt x="184" y="248"/>
                  </a:lnTo>
                  <a:lnTo>
                    <a:pt x="172" y="263"/>
                  </a:lnTo>
                  <a:lnTo>
                    <a:pt x="162" y="277"/>
                  </a:lnTo>
                  <a:lnTo>
                    <a:pt x="146" y="304"/>
                  </a:lnTo>
                  <a:lnTo>
                    <a:pt x="136" y="327"/>
                  </a:lnTo>
                  <a:lnTo>
                    <a:pt x="129" y="370"/>
                  </a:lnTo>
                  <a:lnTo>
                    <a:pt x="128" y="418"/>
                  </a:lnTo>
                  <a:lnTo>
                    <a:pt x="128" y="472"/>
                  </a:lnTo>
                  <a:lnTo>
                    <a:pt x="0" y="464"/>
                  </a:lnTo>
                  <a:lnTo>
                    <a:pt x="30" y="424"/>
                  </a:lnTo>
                  <a:close/>
                </a:path>
              </a:pathLst>
            </a:custGeom>
            <a:solidFill>
              <a:srgbClr val="8DA888"/>
            </a:solidFill>
            <a:ln w="9525">
              <a:solidFill>
                <a:schemeClr val="accent2"/>
              </a:solidFill>
              <a:round/>
              <a:headEnd/>
              <a:tailEnd/>
            </a:ln>
          </p:spPr>
          <p:txBody>
            <a:bodyPr/>
            <a:lstStyle/>
            <a:p>
              <a:endParaRPr lang="ru-RU"/>
            </a:p>
          </p:txBody>
        </p:sp>
        <p:sp>
          <p:nvSpPr>
            <p:cNvPr id="104466" name="Freeform 51"/>
            <p:cNvSpPr>
              <a:spLocks/>
            </p:cNvSpPr>
            <p:nvPr/>
          </p:nvSpPr>
          <p:spPr bwMode="auto">
            <a:xfrm>
              <a:off x="4594" y="2461"/>
              <a:ext cx="206" cy="160"/>
            </a:xfrm>
            <a:custGeom>
              <a:avLst/>
              <a:gdLst>
                <a:gd name="T0" fmla="*/ 0 w 617"/>
                <a:gd name="T1" fmla="*/ 0 h 480"/>
                <a:gd name="T2" fmla="*/ 0 w 617"/>
                <a:gd name="T3" fmla="*/ 0 h 480"/>
                <a:gd name="T4" fmla="*/ 0 w 617"/>
                <a:gd name="T5" fmla="*/ 0 h 480"/>
                <a:gd name="T6" fmla="*/ 0 w 617"/>
                <a:gd name="T7" fmla="*/ 0 h 480"/>
                <a:gd name="T8" fmla="*/ 0 w 617"/>
                <a:gd name="T9" fmla="*/ 0 h 480"/>
                <a:gd name="T10" fmla="*/ 0 w 617"/>
                <a:gd name="T11" fmla="*/ 0 h 480"/>
                <a:gd name="T12" fmla="*/ 0 w 617"/>
                <a:gd name="T13" fmla="*/ 0 h 480"/>
                <a:gd name="T14" fmla="*/ 0 w 617"/>
                <a:gd name="T15" fmla="*/ 0 h 480"/>
                <a:gd name="T16" fmla="*/ 0 w 617"/>
                <a:gd name="T17" fmla="*/ 0 h 480"/>
                <a:gd name="T18" fmla="*/ 0 w 617"/>
                <a:gd name="T19" fmla="*/ 0 h 480"/>
                <a:gd name="T20" fmla="*/ 0 w 617"/>
                <a:gd name="T21" fmla="*/ 0 h 480"/>
                <a:gd name="T22" fmla="*/ 0 w 617"/>
                <a:gd name="T23" fmla="*/ 0 h 480"/>
                <a:gd name="T24" fmla="*/ 0 w 617"/>
                <a:gd name="T25" fmla="*/ 0 h 480"/>
                <a:gd name="T26" fmla="*/ 0 w 617"/>
                <a:gd name="T27" fmla="*/ 0 h 480"/>
                <a:gd name="T28" fmla="*/ 0 w 617"/>
                <a:gd name="T29" fmla="*/ 0 h 480"/>
                <a:gd name="T30" fmla="*/ 0 w 617"/>
                <a:gd name="T31" fmla="*/ 0 h 480"/>
                <a:gd name="T32" fmla="*/ 0 w 617"/>
                <a:gd name="T33" fmla="*/ 0 h 480"/>
                <a:gd name="T34" fmla="*/ 0 w 617"/>
                <a:gd name="T35" fmla="*/ 0 h 480"/>
                <a:gd name="T36" fmla="*/ 0 w 617"/>
                <a:gd name="T37" fmla="*/ 0 h 480"/>
                <a:gd name="T38" fmla="*/ 0 w 617"/>
                <a:gd name="T39" fmla="*/ 0 h 480"/>
                <a:gd name="T40" fmla="*/ 0 w 617"/>
                <a:gd name="T41" fmla="*/ 0 h 480"/>
                <a:gd name="T42" fmla="*/ 0 w 617"/>
                <a:gd name="T43" fmla="*/ 0 h 480"/>
                <a:gd name="T44" fmla="*/ 0 w 617"/>
                <a:gd name="T45" fmla="*/ 0 h 480"/>
                <a:gd name="T46" fmla="*/ 0 w 617"/>
                <a:gd name="T47" fmla="*/ 0 h 480"/>
                <a:gd name="T48" fmla="*/ 0 w 617"/>
                <a:gd name="T49" fmla="*/ 0 h 480"/>
                <a:gd name="T50" fmla="*/ 0 w 617"/>
                <a:gd name="T51" fmla="*/ 0 h 480"/>
                <a:gd name="T52" fmla="*/ 0 w 617"/>
                <a:gd name="T53" fmla="*/ 0 h 480"/>
                <a:gd name="T54" fmla="*/ 0 w 617"/>
                <a:gd name="T55" fmla="*/ 0 h 480"/>
                <a:gd name="T56" fmla="*/ 0 w 617"/>
                <a:gd name="T57" fmla="*/ 0 h 480"/>
                <a:gd name="T58" fmla="*/ 0 w 617"/>
                <a:gd name="T59" fmla="*/ 0 h 480"/>
                <a:gd name="T60" fmla="*/ 0 w 617"/>
                <a:gd name="T61" fmla="*/ 0 h 480"/>
                <a:gd name="T62" fmla="*/ 0 w 617"/>
                <a:gd name="T63" fmla="*/ 0 h 480"/>
                <a:gd name="T64" fmla="*/ 0 w 617"/>
                <a:gd name="T65" fmla="*/ 0 h 480"/>
                <a:gd name="T66" fmla="*/ 0 w 617"/>
                <a:gd name="T67" fmla="*/ 0 h 480"/>
                <a:gd name="T68" fmla="*/ 0 w 617"/>
                <a:gd name="T69" fmla="*/ 0 h 480"/>
                <a:gd name="T70" fmla="*/ 0 w 617"/>
                <a:gd name="T71" fmla="*/ 0 h 480"/>
                <a:gd name="T72" fmla="*/ 0 w 617"/>
                <a:gd name="T73" fmla="*/ 0 h 480"/>
                <a:gd name="T74" fmla="*/ 0 w 617"/>
                <a:gd name="T75" fmla="*/ 0 h 480"/>
                <a:gd name="T76" fmla="*/ 0 w 617"/>
                <a:gd name="T77" fmla="*/ 0 h 480"/>
                <a:gd name="T78" fmla="*/ 0 w 617"/>
                <a:gd name="T79" fmla="*/ 0 h 480"/>
                <a:gd name="T80" fmla="*/ 0 w 617"/>
                <a:gd name="T81" fmla="*/ 0 h 480"/>
                <a:gd name="T82" fmla="*/ 0 w 617"/>
                <a:gd name="T83" fmla="*/ 0 h 480"/>
                <a:gd name="T84" fmla="*/ 0 w 617"/>
                <a:gd name="T85" fmla="*/ 0 h 480"/>
                <a:gd name="T86" fmla="*/ 0 w 617"/>
                <a:gd name="T87" fmla="*/ 0 h 480"/>
                <a:gd name="T88" fmla="*/ 0 w 617"/>
                <a:gd name="T89" fmla="*/ 0 h 480"/>
                <a:gd name="T90" fmla="*/ 0 w 617"/>
                <a:gd name="T91" fmla="*/ 0 h 480"/>
                <a:gd name="T92" fmla="*/ 0 w 617"/>
                <a:gd name="T93" fmla="*/ 0 h 480"/>
                <a:gd name="T94" fmla="*/ 0 w 617"/>
                <a:gd name="T95" fmla="*/ 0 h 4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17"/>
                <a:gd name="T145" fmla="*/ 0 h 480"/>
                <a:gd name="T146" fmla="*/ 617 w 617"/>
                <a:gd name="T147" fmla="*/ 480 h 4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17" h="480">
                  <a:moveTo>
                    <a:pt x="86" y="0"/>
                  </a:moveTo>
                  <a:lnTo>
                    <a:pt x="110" y="8"/>
                  </a:lnTo>
                  <a:lnTo>
                    <a:pt x="121" y="15"/>
                  </a:lnTo>
                  <a:lnTo>
                    <a:pt x="135" y="20"/>
                  </a:lnTo>
                  <a:lnTo>
                    <a:pt x="150" y="27"/>
                  </a:lnTo>
                  <a:lnTo>
                    <a:pt x="165" y="36"/>
                  </a:lnTo>
                  <a:lnTo>
                    <a:pt x="173" y="40"/>
                  </a:lnTo>
                  <a:lnTo>
                    <a:pt x="183" y="45"/>
                  </a:lnTo>
                  <a:lnTo>
                    <a:pt x="193" y="49"/>
                  </a:lnTo>
                  <a:lnTo>
                    <a:pt x="201" y="55"/>
                  </a:lnTo>
                  <a:lnTo>
                    <a:pt x="210" y="60"/>
                  </a:lnTo>
                  <a:lnTo>
                    <a:pt x="219" y="67"/>
                  </a:lnTo>
                  <a:lnTo>
                    <a:pt x="228" y="73"/>
                  </a:lnTo>
                  <a:lnTo>
                    <a:pt x="238" y="80"/>
                  </a:lnTo>
                  <a:lnTo>
                    <a:pt x="248" y="86"/>
                  </a:lnTo>
                  <a:lnTo>
                    <a:pt x="256" y="93"/>
                  </a:lnTo>
                  <a:lnTo>
                    <a:pt x="275" y="110"/>
                  </a:lnTo>
                  <a:lnTo>
                    <a:pt x="293" y="126"/>
                  </a:lnTo>
                  <a:lnTo>
                    <a:pt x="310" y="144"/>
                  </a:lnTo>
                  <a:lnTo>
                    <a:pt x="326" y="161"/>
                  </a:lnTo>
                  <a:lnTo>
                    <a:pt x="340" y="179"/>
                  </a:lnTo>
                  <a:lnTo>
                    <a:pt x="354" y="194"/>
                  </a:lnTo>
                  <a:lnTo>
                    <a:pt x="368" y="209"/>
                  </a:lnTo>
                  <a:lnTo>
                    <a:pt x="377" y="223"/>
                  </a:lnTo>
                  <a:lnTo>
                    <a:pt x="388" y="235"/>
                  </a:lnTo>
                  <a:lnTo>
                    <a:pt x="405" y="257"/>
                  </a:lnTo>
                  <a:lnTo>
                    <a:pt x="417" y="275"/>
                  </a:lnTo>
                  <a:lnTo>
                    <a:pt x="425" y="286"/>
                  </a:lnTo>
                  <a:lnTo>
                    <a:pt x="432" y="297"/>
                  </a:lnTo>
                  <a:lnTo>
                    <a:pt x="450" y="293"/>
                  </a:lnTo>
                  <a:lnTo>
                    <a:pt x="496" y="290"/>
                  </a:lnTo>
                  <a:lnTo>
                    <a:pt x="547" y="301"/>
                  </a:lnTo>
                  <a:lnTo>
                    <a:pt x="591" y="336"/>
                  </a:lnTo>
                  <a:lnTo>
                    <a:pt x="605" y="359"/>
                  </a:lnTo>
                  <a:lnTo>
                    <a:pt x="613" y="380"/>
                  </a:lnTo>
                  <a:lnTo>
                    <a:pt x="617" y="417"/>
                  </a:lnTo>
                  <a:lnTo>
                    <a:pt x="614" y="432"/>
                  </a:lnTo>
                  <a:lnTo>
                    <a:pt x="607" y="444"/>
                  </a:lnTo>
                  <a:lnTo>
                    <a:pt x="596" y="455"/>
                  </a:lnTo>
                  <a:lnTo>
                    <a:pt x="591" y="459"/>
                  </a:lnTo>
                  <a:lnTo>
                    <a:pt x="583" y="463"/>
                  </a:lnTo>
                  <a:lnTo>
                    <a:pt x="565" y="468"/>
                  </a:lnTo>
                  <a:lnTo>
                    <a:pt x="545" y="473"/>
                  </a:lnTo>
                  <a:lnTo>
                    <a:pt x="505" y="477"/>
                  </a:lnTo>
                  <a:lnTo>
                    <a:pt x="461" y="480"/>
                  </a:lnTo>
                  <a:lnTo>
                    <a:pt x="461" y="455"/>
                  </a:lnTo>
                  <a:lnTo>
                    <a:pt x="475" y="458"/>
                  </a:lnTo>
                  <a:lnTo>
                    <a:pt x="507" y="461"/>
                  </a:lnTo>
                  <a:lnTo>
                    <a:pt x="541" y="457"/>
                  </a:lnTo>
                  <a:lnTo>
                    <a:pt x="563" y="435"/>
                  </a:lnTo>
                  <a:lnTo>
                    <a:pt x="565" y="403"/>
                  </a:lnTo>
                  <a:lnTo>
                    <a:pt x="561" y="386"/>
                  </a:lnTo>
                  <a:lnTo>
                    <a:pt x="551" y="371"/>
                  </a:lnTo>
                  <a:lnTo>
                    <a:pt x="541" y="359"/>
                  </a:lnTo>
                  <a:lnTo>
                    <a:pt x="534" y="352"/>
                  </a:lnTo>
                  <a:lnTo>
                    <a:pt x="527" y="349"/>
                  </a:lnTo>
                  <a:lnTo>
                    <a:pt x="511" y="344"/>
                  </a:lnTo>
                  <a:lnTo>
                    <a:pt x="494" y="344"/>
                  </a:lnTo>
                  <a:lnTo>
                    <a:pt x="463" y="353"/>
                  </a:lnTo>
                  <a:lnTo>
                    <a:pt x="449" y="362"/>
                  </a:lnTo>
                  <a:lnTo>
                    <a:pt x="435" y="370"/>
                  </a:lnTo>
                  <a:lnTo>
                    <a:pt x="413" y="389"/>
                  </a:lnTo>
                  <a:lnTo>
                    <a:pt x="410" y="378"/>
                  </a:lnTo>
                  <a:lnTo>
                    <a:pt x="399" y="345"/>
                  </a:lnTo>
                  <a:lnTo>
                    <a:pt x="390" y="323"/>
                  </a:lnTo>
                  <a:lnTo>
                    <a:pt x="384" y="311"/>
                  </a:lnTo>
                  <a:lnTo>
                    <a:pt x="376" y="297"/>
                  </a:lnTo>
                  <a:lnTo>
                    <a:pt x="368" y="283"/>
                  </a:lnTo>
                  <a:lnTo>
                    <a:pt x="359" y="268"/>
                  </a:lnTo>
                  <a:lnTo>
                    <a:pt x="348" y="252"/>
                  </a:lnTo>
                  <a:lnTo>
                    <a:pt x="337" y="236"/>
                  </a:lnTo>
                  <a:lnTo>
                    <a:pt x="325" y="221"/>
                  </a:lnTo>
                  <a:lnTo>
                    <a:pt x="312" y="206"/>
                  </a:lnTo>
                  <a:lnTo>
                    <a:pt x="300" y="191"/>
                  </a:lnTo>
                  <a:lnTo>
                    <a:pt x="289" y="176"/>
                  </a:lnTo>
                  <a:lnTo>
                    <a:pt x="277" y="162"/>
                  </a:lnTo>
                  <a:lnTo>
                    <a:pt x="266" y="148"/>
                  </a:lnTo>
                  <a:lnTo>
                    <a:pt x="242" y="125"/>
                  </a:lnTo>
                  <a:lnTo>
                    <a:pt x="220" y="103"/>
                  </a:lnTo>
                  <a:lnTo>
                    <a:pt x="198" y="85"/>
                  </a:lnTo>
                  <a:lnTo>
                    <a:pt x="187" y="77"/>
                  </a:lnTo>
                  <a:lnTo>
                    <a:pt x="176" y="70"/>
                  </a:lnTo>
                  <a:lnTo>
                    <a:pt x="165" y="63"/>
                  </a:lnTo>
                  <a:lnTo>
                    <a:pt x="154" y="59"/>
                  </a:lnTo>
                  <a:lnTo>
                    <a:pt x="143" y="53"/>
                  </a:lnTo>
                  <a:lnTo>
                    <a:pt x="132" y="49"/>
                  </a:lnTo>
                  <a:lnTo>
                    <a:pt x="118" y="45"/>
                  </a:lnTo>
                  <a:lnTo>
                    <a:pt x="106" y="40"/>
                  </a:lnTo>
                  <a:lnTo>
                    <a:pt x="92" y="36"/>
                  </a:lnTo>
                  <a:lnTo>
                    <a:pt x="80" y="31"/>
                  </a:lnTo>
                  <a:lnTo>
                    <a:pt x="55" y="23"/>
                  </a:lnTo>
                  <a:lnTo>
                    <a:pt x="33" y="18"/>
                  </a:lnTo>
                  <a:lnTo>
                    <a:pt x="16" y="14"/>
                  </a:lnTo>
                  <a:lnTo>
                    <a:pt x="0" y="9"/>
                  </a:lnTo>
                  <a:lnTo>
                    <a:pt x="86" y="0"/>
                  </a:lnTo>
                  <a:close/>
                </a:path>
              </a:pathLst>
            </a:custGeom>
            <a:solidFill>
              <a:srgbClr val="8DA888"/>
            </a:solidFill>
            <a:ln w="9525">
              <a:solidFill>
                <a:schemeClr val="accent2"/>
              </a:solidFill>
              <a:round/>
              <a:headEnd/>
              <a:tailEnd/>
            </a:ln>
          </p:spPr>
          <p:txBody>
            <a:bodyPr/>
            <a:lstStyle/>
            <a:p>
              <a:endParaRPr lang="ru-RU"/>
            </a:p>
          </p:txBody>
        </p:sp>
        <p:sp>
          <p:nvSpPr>
            <p:cNvPr id="104467" name="Freeform 52"/>
            <p:cNvSpPr>
              <a:spLocks/>
            </p:cNvSpPr>
            <p:nvPr/>
          </p:nvSpPr>
          <p:spPr bwMode="auto">
            <a:xfrm>
              <a:off x="4530" y="2595"/>
              <a:ext cx="232" cy="132"/>
            </a:xfrm>
            <a:custGeom>
              <a:avLst/>
              <a:gdLst>
                <a:gd name="T0" fmla="*/ 0 w 696"/>
                <a:gd name="T1" fmla="*/ 0 h 395"/>
                <a:gd name="T2" fmla="*/ 0 w 696"/>
                <a:gd name="T3" fmla="*/ 0 h 395"/>
                <a:gd name="T4" fmla="*/ 0 w 696"/>
                <a:gd name="T5" fmla="*/ 0 h 395"/>
                <a:gd name="T6" fmla="*/ 0 w 696"/>
                <a:gd name="T7" fmla="*/ 0 h 395"/>
                <a:gd name="T8" fmla="*/ 0 w 696"/>
                <a:gd name="T9" fmla="*/ 0 h 395"/>
                <a:gd name="T10" fmla="*/ 0 w 696"/>
                <a:gd name="T11" fmla="*/ 0 h 395"/>
                <a:gd name="T12" fmla="*/ 0 w 696"/>
                <a:gd name="T13" fmla="*/ 0 h 395"/>
                <a:gd name="T14" fmla="*/ 0 w 696"/>
                <a:gd name="T15" fmla="*/ 0 h 395"/>
                <a:gd name="T16" fmla="*/ 0 w 696"/>
                <a:gd name="T17" fmla="*/ 0 h 395"/>
                <a:gd name="T18" fmla="*/ 0 w 696"/>
                <a:gd name="T19" fmla="*/ 0 h 395"/>
                <a:gd name="T20" fmla="*/ 0 w 696"/>
                <a:gd name="T21" fmla="*/ 0 h 395"/>
                <a:gd name="T22" fmla="*/ 0 w 696"/>
                <a:gd name="T23" fmla="*/ 0 h 395"/>
                <a:gd name="T24" fmla="*/ 0 w 696"/>
                <a:gd name="T25" fmla="*/ 0 h 395"/>
                <a:gd name="T26" fmla="*/ 0 w 696"/>
                <a:gd name="T27" fmla="*/ 0 h 395"/>
                <a:gd name="T28" fmla="*/ 0 w 696"/>
                <a:gd name="T29" fmla="*/ 0 h 395"/>
                <a:gd name="T30" fmla="*/ 0 w 696"/>
                <a:gd name="T31" fmla="*/ 0 h 395"/>
                <a:gd name="T32" fmla="*/ 0 w 696"/>
                <a:gd name="T33" fmla="*/ 0 h 395"/>
                <a:gd name="T34" fmla="*/ 0 w 696"/>
                <a:gd name="T35" fmla="*/ 0 h 395"/>
                <a:gd name="T36" fmla="*/ 0 w 696"/>
                <a:gd name="T37" fmla="*/ 0 h 395"/>
                <a:gd name="T38" fmla="*/ 0 w 696"/>
                <a:gd name="T39" fmla="*/ 0 h 395"/>
                <a:gd name="T40" fmla="*/ 0 w 696"/>
                <a:gd name="T41" fmla="*/ 0 h 395"/>
                <a:gd name="T42" fmla="*/ 0 w 696"/>
                <a:gd name="T43" fmla="*/ 0 h 395"/>
                <a:gd name="T44" fmla="*/ 0 w 696"/>
                <a:gd name="T45" fmla="*/ 0 h 395"/>
                <a:gd name="T46" fmla="*/ 0 w 696"/>
                <a:gd name="T47" fmla="*/ 0 h 395"/>
                <a:gd name="T48" fmla="*/ 0 w 696"/>
                <a:gd name="T49" fmla="*/ 0 h 395"/>
                <a:gd name="T50" fmla="*/ 0 w 696"/>
                <a:gd name="T51" fmla="*/ 0 h 395"/>
                <a:gd name="T52" fmla="*/ 0 w 696"/>
                <a:gd name="T53" fmla="*/ 0 h 395"/>
                <a:gd name="T54" fmla="*/ 0 w 696"/>
                <a:gd name="T55" fmla="*/ 0 h 395"/>
                <a:gd name="T56" fmla="*/ 0 w 696"/>
                <a:gd name="T57" fmla="*/ 0 h 395"/>
                <a:gd name="T58" fmla="*/ 0 w 696"/>
                <a:gd name="T59" fmla="*/ 0 h 395"/>
                <a:gd name="T60" fmla="*/ 0 w 696"/>
                <a:gd name="T61" fmla="*/ 0 h 395"/>
                <a:gd name="T62" fmla="*/ 0 w 696"/>
                <a:gd name="T63" fmla="*/ 0 h 395"/>
                <a:gd name="T64" fmla="*/ 0 w 696"/>
                <a:gd name="T65" fmla="*/ 0 h 395"/>
                <a:gd name="T66" fmla="*/ 0 w 696"/>
                <a:gd name="T67" fmla="*/ 0 h 395"/>
                <a:gd name="T68" fmla="*/ 0 w 696"/>
                <a:gd name="T69" fmla="*/ 0 h 395"/>
                <a:gd name="T70" fmla="*/ 0 w 696"/>
                <a:gd name="T71" fmla="*/ 0 h 395"/>
                <a:gd name="T72" fmla="*/ 0 w 696"/>
                <a:gd name="T73" fmla="*/ 0 h 395"/>
                <a:gd name="T74" fmla="*/ 0 w 696"/>
                <a:gd name="T75" fmla="*/ 0 h 395"/>
                <a:gd name="T76" fmla="*/ 0 w 696"/>
                <a:gd name="T77" fmla="*/ 0 h 395"/>
                <a:gd name="T78" fmla="*/ 0 w 696"/>
                <a:gd name="T79" fmla="*/ 0 h 39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96"/>
                <a:gd name="T121" fmla="*/ 0 h 395"/>
                <a:gd name="T122" fmla="*/ 696 w 696"/>
                <a:gd name="T123" fmla="*/ 395 h 39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96" h="395">
                  <a:moveTo>
                    <a:pt x="1" y="124"/>
                  </a:moveTo>
                  <a:lnTo>
                    <a:pt x="0" y="204"/>
                  </a:lnTo>
                  <a:lnTo>
                    <a:pt x="7" y="240"/>
                  </a:lnTo>
                  <a:lnTo>
                    <a:pt x="14" y="258"/>
                  </a:lnTo>
                  <a:lnTo>
                    <a:pt x="22" y="277"/>
                  </a:lnTo>
                  <a:lnTo>
                    <a:pt x="33" y="293"/>
                  </a:lnTo>
                  <a:lnTo>
                    <a:pt x="44" y="313"/>
                  </a:lnTo>
                  <a:lnTo>
                    <a:pt x="59" y="329"/>
                  </a:lnTo>
                  <a:lnTo>
                    <a:pt x="79" y="346"/>
                  </a:lnTo>
                  <a:lnTo>
                    <a:pt x="87" y="353"/>
                  </a:lnTo>
                  <a:lnTo>
                    <a:pt x="98" y="359"/>
                  </a:lnTo>
                  <a:lnTo>
                    <a:pt x="108" y="365"/>
                  </a:lnTo>
                  <a:lnTo>
                    <a:pt x="119" y="370"/>
                  </a:lnTo>
                  <a:lnTo>
                    <a:pt x="128" y="375"/>
                  </a:lnTo>
                  <a:lnTo>
                    <a:pt x="139" y="379"/>
                  </a:lnTo>
                  <a:lnTo>
                    <a:pt x="160" y="386"/>
                  </a:lnTo>
                  <a:lnTo>
                    <a:pt x="182" y="391"/>
                  </a:lnTo>
                  <a:lnTo>
                    <a:pt x="201" y="394"/>
                  </a:lnTo>
                  <a:lnTo>
                    <a:pt x="243" y="395"/>
                  </a:lnTo>
                  <a:lnTo>
                    <a:pt x="281" y="393"/>
                  </a:lnTo>
                  <a:lnTo>
                    <a:pt x="316" y="384"/>
                  </a:lnTo>
                  <a:lnTo>
                    <a:pt x="329" y="379"/>
                  </a:lnTo>
                  <a:lnTo>
                    <a:pt x="343" y="373"/>
                  </a:lnTo>
                  <a:lnTo>
                    <a:pt x="356" y="366"/>
                  </a:lnTo>
                  <a:lnTo>
                    <a:pt x="365" y="361"/>
                  </a:lnTo>
                  <a:lnTo>
                    <a:pt x="375" y="354"/>
                  </a:lnTo>
                  <a:lnTo>
                    <a:pt x="383" y="347"/>
                  </a:lnTo>
                  <a:lnTo>
                    <a:pt x="400" y="333"/>
                  </a:lnTo>
                  <a:lnTo>
                    <a:pt x="416" y="320"/>
                  </a:lnTo>
                  <a:lnTo>
                    <a:pt x="431" y="307"/>
                  </a:lnTo>
                  <a:lnTo>
                    <a:pt x="452" y="288"/>
                  </a:lnTo>
                  <a:lnTo>
                    <a:pt x="462" y="280"/>
                  </a:lnTo>
                  <a:lnTo>
                    <a:pt x="477" y="285"/>
                  </a:lnTo>
                  <a:lnTo>
                    <a:pt x="493" y="288"/>
                  </a:lnTo>
                  <a:lnTo>
                    <a:pt x="515" y="292"/>
                  </a:lnTo>
                  <a:lnTo>
                    <a:pt x="565" y="295"/>
                  </a:lnTo>
                  <a:lnTo>
                    <a:pt x="613" y="287"/>
                  </a:lnTo>
                  <a:lnTo>
                    <a:pt x="633" y="278"/>
                  </a:lnTo>
                  <a:lnTo>
                    <a:pt x="641" y="270"/>
                  </a:lnTo>
                  <a:lnTo>
                    <a:pt x="651" y="263"/>
                  </a:lnTo>
                  <a:lnTo>
                    <a:pt x="675" y="233"/>
                  </a:lnTo>
                  <a:lnTo>
                    <a:pt x="692" y="208"/>
                  </a:lnTo>
                  <a:lnTo>
                    <a:pt x="696" y="196"/>
                  </a:lnTo>
                  <a:lnTo>
                    <a:pt x="470" y="189"/>
                  </a:lnTo>
                  <a:lnTo>
                    <a:pt x="487" y="93"/>
                  </a:lnTo>
                  <a:lnTo>
                    <a:pt x="419" y="0"/>
                  </a:lnTo>
                  <a:lnTo>
                    <a:pt x="416" y="113"/>
                  </a:lnTo>
                  <a:lnTo>
                    <a:pt x="411" y="160"/>
                  </a:lnTo>
                  <a:lnTo>
                    <a:pt x="401" y="204"/>
                  </a:lnTo>
                  <a:lnTo>
                    <a:pt x="394" y="225"/>
                  </a:lnTo>
                  <a:lnTo>
                    <a:pt x="386" y="244"/>
                  </a:lnTo>
                  <a:lnTo>
                    <a:pt x="378" y="260"/>
                  </a:lnTo>
                  <a:lnTo>
                    <a:pt x="367" y="273"/>
                  </a:lnTo>
                  <a:lnTo>
                    <a:pt x="354" y="285"/>
                  </a:lnTo>
                  <a:lnTo>
                    <a:pt x="340" y="296"/>
                  </a:lnTo>
                  <a:lnTo>
                    <a:pt x="334" y="302"/>
                  </a:lnTo>
                  <a:lnTo>
                    <a:pt x="327" y="306"/>
                  </a:lnTo>
                  <a:lnTo>
                    <a:pt x="318" y="311"/>
                  </a:lnTo>
                  <a:lnTo>
                    <a:pt x="312" y="315"/>
                  </a:lnTo>
                  <a:lnTo>
                    <a:pt x="303" y="320"/>
                  </a:lnTo>
                  <a:lnTo>
                    <a:pt x="296" y="324"/>
                  </a:lnTo>
                  <a:lnTo>
                    <a:pt x="280" y="331"/>
                  </a:lnTo>
                  <a:lnTo>
                    <a:pt x="263" y="335"/>
                  </a:lnTo>
                  <a:lnTo>
                    <a:pt x="248" y="339"/>
                  </a:lnTo>
                  <a:lnTo>
                    <a:pt x="216" y="342"/>
                  </a:lnTo>
                  <a:lnTo>
                    <a:pt x="188" y="336"/>
                  </a:lnTo>
                  <a:lnTo>
                    <a:pt x="175" y="329"/>
                  </a:lnTo>
                  <a:lnTo>
                    <a:pt x="161" y="321"/>
                  </a:lnTo>
                  <a:lnTo>
                    <a:pt x="141" y="295"/>
                  </a:lnTo>
                  <a:lnTo>
                    <a:pt x="134" y="280"/>
                  </a:lnTo>
                  <a:lnTo>
                    <a:pt x="126" y="265"/>
                  </a:lnTo>
                  <a:lnTo>
                    <a:pt x="119" y="249"/>
                  </a:lnTo>
                  <a:lnTo>
                    <a:pt x="112" y="236"/>
                  </a:lnTo>
                  <a:lnTo>
                    <a:pt x="105" y="222"/>
                  </a:lnTo>
                  <a:lnTo>
                    <a:pt x="99" y="209"/>
                  </a:lnTo>
                  <a:lnTo>
                    <a:pt x="90" y="186"/>
                  </a:lnTo>
                  <a:lnTo>
                    <a:pt x="76" y="153"/>
                  </a:lnTo>
                  <a:lnTo>
                    <a:pt x="70" y="141"/>
                  </a:lnTo>
                  <a:lnTo>
                    <a:pt x="1" y="124"/>
                  </a:lnTo>
                  <a:close/>
                </a:path>
              </a:pathLst>
            </a:custGeom>
            <a:solidFill>
              <a:srgbClr val="8DA888"/>
            </a:solidFill>
            <a:ln w="9525">
              <a:solidFill>
                <a:schemeClr val="accent2"/>
              </a:solidFill>
              <a:round/>
              <a:headEnd/>
              <a:tailEnd/>
            </a:ln>
          </p:spPr>
          <p:txBody>
            <a:bodyPr/>
            <a:lstStyle/>
            <a:p>
              <a:endParaRPr lang="ru-RU"/>
            </a:p>
          </p:txBody>
        </p:sp>
        <p:sp>
          <p:nvSpPr>
            <p:cNvPr id="104468" name="Freeform 53"/>
            <p:cNvSpPr>
              <a:spLocks/>
            </p:cNvSpPr>
            <p:nvPr/>
          </p:nvSpPr>
          <p:spPr bwMode="auto">
            <a:xfrm>
              <a:off x="4597" y="2598"/>
              <a:ext cx="48" cy="72"/>
            </a:xfrm>
            <a:custGeom>
              <a:avLst/>
              <a:gdLst>
                <a:gd name="T0" fmla="*/ 0 w 145"/>
                <a:gd name="T1" fmla="*/ 0 h 218"/>
                <a:gd name="T2" fmla="*/ 0 w 145"/>
                <a:gd name="T3" fmla="*/ 0 h 218"/>
                <a:gd name="T4" fmla="*/ 0 w 145"/>
                <a:gd name="T5" fmla="*/ 0 h 218"/>
                <a:gd name="T6" fmla="*/ 0 w 145"/>
                <a:gd name="T7" fmla="*/ 0 h 218"/>
                <a:gd name="T8" fmla="*/ 0 w 145"/>
                <a:gd name="T9" fmla="*/ 0 h 218"/>
                <a:gd name="T10" fmla="*/ 0 w 145"/>
                <a:gd name="T11" fmla="*/ 0 h 218"/>
                <a:gd name="T12" fmla="*/ 0 w 145"/>
                <a:gd name="T13" fmla="*/ 0 h 218"/>
                <a:gd name="T14" fmla="*/ 0 w 145"/>
                <a:gd name="T15" fmla="*/ 0 h 218"/>
                <a:gd name="T16" fmla="*/ 0 w 145"/>
                <a:gd name="T17" fmla="*/ 0 h 218"/>
                <a:gd name="T18" fmla="*/ 0 w 145"/>
                <a:gd name="T19" fmla="*/ 0 h 218"/>
                <a:gd name="T20" fmla="*/ 0 w 145"/>
                <a:gd name="T21" fmla="*/ 0 h 2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218"/>
                <a:gd name="T35" fmla="*/ 145 w 145"/>
                <a:gd name="T36" fmla="*/ 218 h 2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218">
                  <a:moveTo>
                    <a:pt x="41" y="8"/>
                  </a:moveTo>
                  <a:lnTo>
                    <a:pt x="0" y="61"/>
                  </a:lnTo>
                  <a:lnTo>
                    <a:pt x="1" y="147"/>
                  </a:lnTo>
                  <a:lnTo>
                    <a:pt x="40" y="218"/>
                  </a:lnTo>
                  <a:lnTo>
                    <a:pt x="96" y="211"/>
                  </a:lnTo>
                  <a:lnTo>
                    <a:pt x="131" y="164"/>
                  </a:lnTo>
                  <a:lnTo>
                    <a:pt x="145" y="92"/>
                  </a:lnTo>
                  <a:lnTo>
                    <a:pt x="123" y="35"/>
                  </a:lnTo>
                  <a:lnTo>
                    <a:pt x="88" y="0"/>
                  </a:lnTo>
                  <a:lnTo>
                    <a:pt x="41" y="8"/>
                  </a:lnTo>
                  <a:close/>
                </a:path>
              </a:pathLst>
            </a:custGeom>
            <a:solidFill>
              <a:srgbClr val="8DA888"/>
            </a:solidFill>
            <a:ln w="9525">
              <a:solidFill>
                <a:schemeClr val="accent2"/>
              </a:solidFill>
              <a:round/>
              <a:headEnd/>
              <a:tailEnd/>
            </a:ln>
          </p:spPr>
          <p:txBody>
            <a:bodyPr/>
            <a:lstStyle/>
            <a:p>
              <a:endParaRPr lang="ru-RU"/>
            </a:p>
          </p:txBody>
        </p:sp>
        <p:sp>
          <p:nvSpPr>
            <p:cNvPr id="104469" name="Freeform 54"/>
            <p:cNvSpPr>
              <a:spLocks/>
            </p:cNvSpPr>
            <p:nvPr/>
          </p:nvSpPr>
          <p:spPr bwMode="auto">
            <a:xfrm>
              <a:off x="4015" y="2601"/>
              <a:ext cx="534" cy="194"/>
            </a:xfrm>
            <a:custGeom>
              <a:avLst/>
              <a:gdLst>
                <a:gd name="T0" fmla="*/ 0 w 1602"/>
                <a:gd name="T1" fmla="*/ 0 h 581"/>
                <a:gd name="T2" fmla="*/ 0 w 1602"/>
                <a:gd name="T3" fmla="*/ 0 h 581"/>
                <a:gd name="T4" fmla="*/ 0 w 1602"/>
                <a:gd name="T5" fmla="*/ 0 h 581"/>
                <a:gd name="T6" fmla="*/ 0 w 1602"/>
                <a:gd name="T7" fmla="*/ 0 h 581"/>
                <a:gd name="T8" fmla="*/ 0 w 1602"/>
                <a:gd name="T9" fmla="*/ 0 h 581"/>
                <a:gd name="T10" fmla="*/ 0 w 1602"/>
                <a:gd name="T11" fmla="*/ 0 h 581"/>
                <a:gd name="T12" fmla="*/ 0 w 1602"/>
                <a:gd name="T13" fmla="*/ 0 h 581"/>
                <a:gd name="T14" fmla="*/ 0 w 1602"/>
                <a:gd name="T15" fmla="*/ 0 h 581"/>
                <a:gd name="T16" fmla="*/ 0 w 1602"/>
                <a:gd name="T17" fmla="*/ 0 h 581"/>
                <a:gd name="T18" fmla="*/ 0 w 1602"/>
                <a:gd name="T19" fmla="*/ 0 h 581"/>
                <a:gd name="T20" fmla="*/ 0 w 1602"/>
                <a:gd name="T21" fmla="*/ 0 h 581"/>
                <a:gd name="T22" fmla="*/ 0 w 1602"/>
                <a:gd name="T23" fmla="*/ 0 h 581"/>
                <a:gd name="T24" fmla="*/ 0 w 1602"/>
                <a:gd name="T25" fmla="*/ 0 h 581"/>
                <a:gd name="T26" fmla="*/ 0 w 1602"/>
                <a:gd name="T27" fmla="*/ 0 h 581"/>
                <a:gd name="T28" fmla="*/ 0 w 1602"/>
                <a:gd name="T29" fmla="*/ 0 h 581"/>
                <a:gd name="T30" fmla="*/ 0 w 1602"/>
                <a:gd name="T31" fmla="*/ 0 h 581"/>
                <a:gd name="T32" fmla="*/ 0 w 1602"/>
                <a:gd name="T33" fmla="*/ 0 h 581"/>
                <a:gd name="T34" fmla="*/ 0 w 1602"/>
                <a:gd name="T35" fmla="*/ 0 h 581"/>
                <a:gd name="T36" fmla="*/ 0 w 1602"/>
                <a:gd name="T37" fmla="*/ 0 h 581"/>
                <a:gd name="T38" fmla="*/ 0 w 1602"/>
                <a:gd name="T39" fmla="*/ 0 h 581"/>
                <a:gd name="T40" fmla="*/ 0 w 1602"/>
                <a:gd name="T41" fmla="*/ 0 h 581"/>
                <a:gd name="T42" fmla="*/ 0 w 1602"/>
                <a:gd name="T43" fmla="*/ 0 h 581"/>
                <a:gd name="T44" fmla="*/ 0 w 1602"/>
                <a:gd name="T45" fmla="*/ 0 h 581"/>
                <a:gd name="T46" fmla="*/ 0 w 1602"/>
                <a:gd name="T47" fmla="*/ 0 h 581"/>
                <a:gd name="T48" fmla="*/ 0 w 1602"/>
                <a:gd name="T49" fmla="*/ 0 h 581"/>
                <a:gd name="T50" fmla="*/ 0 w 1602"/>
                <a:gd name="T51" fmla="*/ 0 h 581"/>
                <a:gd name="T52" fmla="*/ 0 w 1602"/>
                <a:gd name="T53" fmla="*/ 0 h 581"/>
                <a:gd name="T54" fmla="*/ 0 w 1602"/>
                <a:gd name="T55" fmla="*/ 0 h 581"/>
                <a:gd name="T56" fmla="*/ 0 w 1602"/>
                <a:gd name="T57" fmla="*/ 0 h 581"/>
                <a:gd name="T58" fmla="*/ 0 w 1602"/>
                <a:gd name="T59" fmla="*/ 0 h 581"/>
                <a:gd name="T60" fmla="*/ 0 w 1602"/>
                <a:gd name="T61" fmla="*/ 0 h 581"/>
                <a:gd name="T62" fmla="*/ 0 w 1602"/>
                <a:gd name="T63" fmla="*/ 0 h 581"/>
                <a:gd name="T64" fmla="*/ 0 w 1602"/>
                <a:gd name="T65" fmla="*/ 0 h 581"/>
                <a:gd name="T66" fmla="*/ 0 w 1602"/>
                <a:gd name="T67" fmla="*/ 0 h 581"/>
                <a:gd name="T68" fmla="*/ 0 w 1602"/>
                <a:gd name="T69" fmla="*/ 0 h 581"/>
                <a:gd name="T70" fmla="*/ 0 w 1602"/>
                <a:gd name="T71" fmla="*/ 0 h 581"/>
                <a:gd name="T72" fmla="*/ 0 w 1602"/>
                <a:gd name="T73" fmla="*/ 0 h 581"/>
                <a:gd name="T74" fmla="*/ 0 w 1602"/>
                <a:gd name="T75" fmla="*/ 0 h 581"/>
                <a:gd name="T76" fmla="*/ 0 w 1602"/>
                <a:gd name="T77" fmla="*/ 0 h 581"/>
                <a:gd name="T78" fmla="*/ 0 w 1602"/>
                <a:gd name="T79" fmla="*/ 0 h 581"/>
                <a:gd name="T80" fmla="*/ 0 w 1602"/>
                <a:gd name="T81" fmla="*/ 0 h 581"/>
                <a:gd name="T82" fmla="*/ 0 w 1602"/>
                <a:gd name="T83" fmla="*/ 0 h 581"/>
                <a:gd name="T84" fmla="*/ 0 w 1602"/>
                <a:gd name="T85" fmla="*/ 0 h 5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2"/>
                <a:gd name="T130" fmla="*/ 0 h 581"/>
                <a:gd name="T131" fmla="*/ 1602 w 1602"/>
                <a:gd name="T132" fmla="*/ 581 h 5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2" h="581">
                  <a:moveTo>
                    <a:pt x="0" y="275"/>
                  </a:moveTo>
                  <a:lnTo>
                    <a:pt x="2" y="303"/>
                  </a:lnTo>
                  <a:lnTo>
                    <a:pt x="5" y="333"/>
                  </a:lnTo>
                  <a:lnTo>
                    <a:pt x="13" y="369"/>
                  </a:lnTo>
                  <a:lnTo>
                    <a:pt x="20" y="389"/>
                  </a:lnTo>
                  <a:lnTo>
                    <a:pt x="28" y="410"/>
                  </a:lnTo>
                  <a:lnTo>
                    <a:pt x="38" y="431"/>
                  </a:lnTo>
                  <a:lnTo>
                    <a:pt x="51" y="451"/>
                  </a:lnTo>
                  <a:lnTo>
                    <a:pt x="67" y="470"/>
                  </a:lnTo>
                  <a:lnTo>
                    <a:pt x="84" y="490"/>
                  </a:lnTo>
                  <a:lnTo>
                    <a:pt x="106" y="506"/>
                  </a:lnTo>
                  <a:lnTo>
                    <a:pt x="112" y="510"/>
                  </a:lnTo>
                  <a:lnTo>
                    <a:pt x="118" y="514"/>
                  </a:lnTo>
                  <a:lnTo>
                    <a:pt x="130" y="521"/>
                  </a:lnTo>
                  <a:lnTo>
                    <a:pt x="144" y="528"/>
                  </a:lnTo>
                  <a:lnTo>
                    <a:pt x="157" y="537"/>
                  </a:lnTo>
                  <a:lnTo>
                    <a:pt x="170" y="542"/>
                  </a:lnTo>
                  <a:lnTo>
                    <a:pt x="182" y="546"/>
                  </a:lnTo>
                  <a:lnTo>
                    <a:pt x="195" y="552"/>
                  </a:lnTo>
                  <a:lnTo>
                    <a:pt x="206" y="557"/>
                  </a:lnTo>
                  <a:lnTo>
                    <a:pt x="218" y="560"/>
                  </a:lnTo>
                  <a:lnTo>
                    <a:pt x="231" y="565"/>
                  </a:lnTo>
                  <a:lnTo>
                    <a:pt x="253" y="571"/>
                  </a:lnTo>
                  <a:lnTo>
                    <a:pt x="275" y="575"/>
                  </a:lnTo>
                  <a:lnTo>
                    <a:pt x="317" y="581"/>
                  </a:lnTo>
                  <a:lnTo>
                    <a:pt x="355" y="581"/>
                  </a:lnTo>
                  <a:lnTo>
                    <a:pt x="392" y="575"/>
                  </a:lnTo>
                  <a:lnTo>
                    <a:pt x="423" y="567"/>
                  </a:lnTo>
                  <a:lnTo>
                    <a:pt x="440" y="561"/>
                  </a:lnTo>
                  <a:lnTo>
                    <a:pt x="454" y="554"/>
                  </a:lnTo>
                  <a:lnTo>
                    <a:pt x="468" y="548"/>
                  </a:lnTo>
                  <a:lnTo>
                    <a:pt x="481" y="539"/>
                  </a:lnTo>
                  <a:lnTo>
                    <a:pt x="495" y="530"/>
                  </a:lnTo>
                  <a:lnTo>
                    <a:pt x="502" y="526"/>
                  </a:lnTo>
                  <a:lnTo>
                    <a:pt x="507" y="521"/>
                  </a:lnTo>
                  <a:lnTo>
                    <a:pt x="531" y="502"/>
                  </a:lnTo>
                  <a:lnTo>
                    <a:pt x="552" y="483"/>
                  </a:lnTo>
                  <a:lnTo>
                    <a:pt x="568" y="465"/>
                  </a:lnTo>
                  <a:lnTo>
                    <a:pt x="581" y="451"/>
                  </a:lnTo>
                  <a:lnTo>
                    <a:pt x="592" y="437"/>
                  </a:lnTo>
                  <a:lnTo>
                    <a:pt x="1180" y="307"/>
                  </a:lnTo>
                  <a:lnTo>
                    <a:pt x="1602" y="279"/>
                  </a:lnTo>
                  <a:lnTo>
                    <a:pt x="1595" y="192"/>
                  </a:lnTo>
                  <a:lnTo>
                    <a:pt x="612" y="294"/>
                  </a:lnTo>
                  <a:lnTo>
                    <a:pt x="619" y="165"/>
                  </a:lnTo>
                  <a:lnTo>
                    <a:pt x="579" y="91"/>
                  </a:lnTo>
                  <a:lnTo>
                    <a:pt x="579" y="224"/>
                  </a:lnTo>
                  <a:lnTo>
                    <a:pt x="575" y="281"/>
                  </a:lnTo>
                  <a:lnTo>
                    <a:pt x="567" y="336"/>
                  </a:lnTo>
                  <a:lnTo>
                    <a:pt x="561" y="360"/>
                  </a:lnTo>
                  <a:lnTo>
                    <a:pt x="554" y="385"/>
                  </a:lnTo>
                  <a:lnTo>
                    <a:pt x="545" y="406"/>
                  </a:lnTo>
                  <a:lnTo>
                    <a:pt x="534" y="424"/>
                  </a:lnTo>
                  <a:lnTo>
                    <a:pt x="521" y="440"/>
                  </a:lnTo>
                  <a:lnTo>
                    <a:pt x="509" y="454"/>
                  </a:lnTo>
                  <a:lnTo>
                    <a:pt x="495" y="468"/>
                  </a:lnTo>
                  <a:lnTo>
                    <a:pt x="481" y="479"/>
                  </a:lnTo>
                  <a:lnTo>
                    <a:pt x="473" y="483"/>
                  </a:lnTo>
                  <a:lnTo>
                    <a:pt x="466" y="488"/>
                  </a:lnTo>
                  <a:lnTo>
                    <a:pt x="458" y="492"/>
                  </a:lnTo>
                  <a:lnTo>
                    <a:pt x="450" y="497"/>
                  </a:lnTo>
                  <a:lnTo>
                    <a:pt x="434" y="505"/>
                  </a:lnTo>
                  <a:lnTo>
                    <a:pt x="418" y="510"/>
                  </a:lnTo>
                  <a:lnTo>
                    <a:pt x="401" y="513"/>
                  </a:lnTo>
                  <a:lnTo>
                    <a:pt x="386" y="516"/>
                  </a:lnTo>
                  <a:lnTo>
                    <a:pt x="353" y="517"/>
                  </a:lnTo>
                  <a:lnTo>
                    <a:pt x="321" y="512"/>
                  </a:lnTo>
                  <a:lnTo>
                    <a:pt x="293" y="499"/>
                  </a:lnTo>
                  <a:lnTo>
                    <a:pt x="277" y="494"/>
                  </a:lnTo>
                  <a:lnTo>
                    <a:pt x="265" y="487"/>
                  </a:lnTo>
                  <a:lnTo>
                    <a:pt x="251" y="483"/>
                  </a:lnTo>
                  <a:lnTo>
                    <a:pt x="242" y="477"/>
                  </a:lnTo>
                  <a:lnTo>
                    <a:pt x="221" y="468"/>
                  </a:lnTo>
                  <a:lnTo>
                    <a:pt x="204" y="459"/>
                  </a:lnTo>
                  <a:lnTo>
                    <a:pt x="178" y="429"/>
                  </a:lnTo>
                  <a:lnTo>
                    <a:pt x="157" y="376"/>
                  </a:lnTo>
                  <a:lnTo>
                    <a:pt x="149" y="340"/>
                  </a:lnTo>
                  <a:lnTo>
                    <a:pt x="142" y="303"/>
                  </a:lnTo>
                  <a:lnTo>
                    <a:pt x="133" y="231"/>
                  </a:lnTo>
                  <a:lnTo>
                    <a:pt x="130" y="169"/>
                  </a:lnTo>
                  <a:lnTo>
                    <a:pt x="137" y="121"/>
                  </a:lnTo>
                  <a:lnTo>
                    <a:pt x="149" y="80"/>
                  </a:lnTo>
                  <a:lnTo>
                    <a:pt x="160" y="41"/>
                  </a:lnTo>
                  <a:lnTo>
                    <a:pt x="171" y="0"/>
                  </a:lnTo>
                  <a:lnTo>
                    <a:pt x="69" y="117"/>
                  </a:lnTo>
                  <a:lnTo>
                    <a:pt x="0" y="275"/>
                  </a:lnTo>
                  <a:close/>
                </a:path>
              </a:pathLst>
            </a:custGeom>
            <a:solidFill>
              <a:srgbClr val="8DA888"/>
            </a:solidFill>
            <a:ln w="9525">
              <a:solidFill>
                <a:schemeClr val="accent2"/>
              </a:solidFill>
              <a:round/>
              <a:headEnd/>
              <a:tailEnd/>
            </a:ln>
          </p:spPr>
          <p:txBody>
            <a:bodyPr/>
            <a:lstStyle/>
            <a:p>
              <a:endParaRPr lang="ru-RU"/>
            </a:p>
          </p:txBody>
        </p:sp>
        <p:sp>
          <p:nvSpPr>
            <p:cNvPr id="104470" name="Freeform 55"/>
            <p:cNvSpPr>
              <a:spLocks/>
            </p:cNvSpPr>
            <p:nvPr/>
          </p:nvSpPr>
          <p:spPr bwMode="auto">
            <a:xfrm>
              <a:off x="4097" y="2630"/>
              <a:ext cx="83" cy="113"/>
            </a:xfrm>
            <a:custGeom>
              <a:avLst/>
              <a:gdLst>
                <a:gd name="T0" fmla="*/ 0 w 249"/>
                <a:gd name="T1" fmla="*/ 0 h 337"/>
                <a:gd name="T2" fmla="*/ 0 w 249"/>
                <a:gd name="T3" fmla="*/ 0 h 337"/>
                <a:gd name="T4" fmla="*/ 0 w 249"/>
                <a:gd name="T5" fmla="*/ 0 h 337"/>
                <a:gd name="T6" fmla="*/ 0 w 249"/>
                <a:gd name="T7" fmla="*/ 0 h 337"/>
                <a:gd name="T8" fmla="*/ 0 w 249"/>
                <a:gd name="T9" fmla="*/ 0 h 337"/>
                <a:gd name="T10" fmla="*/ 0 w 249"/>
                <a:gd name="T11" fmla="*/ 0 h 337"/>
                <a:gd name="T12" fmla="*/ 0 w 249"/>
                <a:gd name="T13" fmla="*/ 0 h 337"/>
                <a:gd name="T14" fmla="*/ 0 w 249"/>
                <a:gd name="T15" fmla="*/ 0 h 337"/>
                <a:gd name="T16" fmla="*/ 0 w 249"/>
                <a:gd name="T17" fmla="*/ 0 h 337"/>
                <a:gd name="T18" fmla="*/ 0 w 249"/>
                <a:gd name="T19" fmla="*/ 0 h 337"/>
                <a:gd name="T20" fmla="*/ 0 w 249"/>
                <a:gd name="T21" fmla="*/ 0 h 337"/>
                <a:gd name="T22" fmla="*/ 0 w 249"/>
                <a:gd name="T23" fmla="*/ 0 h 337"/>
                <a:gd name="T24" fmla="*/ 0 w 249"/>
                <a:gd name="T25" fmla="*/ 0 h 337"/>
                <a:gd name="T26" fmla="*/ 0 w 249"/>
                <a:gd name="T27" fmla="*/ 0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9"/>
                <a:gd name="T43" fmla="*/ 0 h 337"/>
                <a:gd name="T44" fmla="*/ 249 w 249"/>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9" h="337">
                  <a:moveTo>
                    <a:pt x="4" y="124"/>
                  </a:moveTo>
                  <a:lnTo>
                    <a:pt x="36" y="40"/>
                  </a:lnTo>
                  <a:lnTo>
                    <a:pt x="100" y="0"/>
                  </a:lnTo>
                  <a:lnTo>
                    <a:pt x="183" y="1"/>
                  </a:lnTo>
                  <a:lnTo>
                    <a:pt x="233" y="59"/>
                  </a:lnTo>
                  <a:lnTo>
                    <a:pt x="249" y="135"/>
                  </a:lnTo>
                  <a:lnTo>
                    <a:pt x="238" y="234"/>
                  </a:lnTo>
                  <a:lnTo>
                    <a:pt x="188" y="305"/>
                  </a:lnTo>
                  <a:lnTo>
                    <a:pt x="126" y="337"/>
                  </a:lnTo>
                  <a:lnTo>
                    <a:pt x="62" y="318"/>
                  </a:lnTo>
                  <a:lnTo>
                    <a:pt x="19" y="264"/>
                  </a:lnTo>
                  <a:lnTo>
                    <a:pt x="0" y="180"/>
                  </a:lnTo>
                  <a:lnTo>
                    <a:pt x="4" y="124"/>
                  </a:lnTo>
                  <a:close/>
                </a:path>
              </a:pathLst>
            </a:custGeom>
            <a:solidFill>
              <a:srgbClr val="8DA888"/>
            </a:solidFill>
            <a:ln w="9525">
              <a:solidFill>
                <a:schemeClr val="accent2"/>
              </a:solidFill>
              <a:round/>
              <a:headEnd/>
              <a:tailEnd/>
            </a:ln>
          </p:spPr>
          <p:txBody>
            <a:bodyPr/>
            <a:lstStyle/>
            <a:p>
              <a:endParaRPr lang="ru-RU"/>
            </a:p>
          </p:txBody>
        </p:sp>
        <p:sp>
          <p:nvSpPr>
            <p:cNvPr id="104471" name="Freeform 56"/>
            <p:cNvSpPr>
              <a:spLocks/>
            </p:cNvSpPr>
            <p:nvPr/>
          </p:nvSpPr>
          <p:spPr bwMode="auto">
            <a:xfrm>
              <a:off x="3648" y="2728"/>
              <a:ext cx="443" cy="100"/>
            </a:xfrm>
            <a:custGeom>
              <a:avLst/>
              <a:gdLst>
                <a:gd name="T0" fmla="*/ 0 w 1330"/>
                <a:gd name="T1" fmla="*/ 0 h 299"/>
                <a:gd name="T2" fmla="*/ 0 w 1330"/>
                <a:gd name="T3" fmla="*/ 0 h 299"/>
                <a:gd name="T4" fmla="*/ 0 w 1330"/>
                <a:gd name="T5" fmla="*/ 0 h 299"/>
                <a:gd name="T6" fmla="*/ 0 w 1330"/>
                <a:gd name="T7" fmla="*/ 0 h 299"/>
                <a:gd name="T8" fmla="*/ 0 w 1330"/>
                <a:gd name="T9" fmla="*/ 0 h 299"/>
                <a:gd name="T10" fmla="*/ 0 w 1330"/>
                <a:gd name="T11" fmla="*/ 0 h 299"/>
                <a:gd name="T12" fmla="*/ 0 w 1330"/>
                <a:gd name="T13" fmla="*/ 0 h 299"/>
                <a:gd name="T14" fmla="*/ 0 w 1330"/>
                <a:gd name="T15" fmla="*/ 0 h 299"/>
                <a:gd name="T16" fmla="*/ 0 w 1330"/>
                <a:gd name="T17" fmla="*/ 0 h 299"/>
                <a:gd name="T18" fmla="*/ 0 w 1330"/>
                <a:gd name="T19" fmla="*/ 0 h 299"/>
                <a:gd name="T20" fmla="*/ 0 w 1330"/>
                <a:gd name="T21" fmla="*/ 0 h 299"/>
                <a:gd name="T22" fmla="*/ 0 w 1330"/>
                <a:gd name="T23" fmla="*/ 0 h 2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30"/>
                <a:gd name="T37" fmla="*/ 0 h 299"/>
                <a:gd name="T38" fmla="*/ 1330 w 1330"/>
                <a:gd name="T39" fmla="*/ 299 h 2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30" h="299">
                  <a:moveTo>
                    <a:pt x="1141" y="0"/>
                  </a:moveTo>
                  <a:lnTo>
                    <a:pt x="606" y="49"/>
                  </a:lnTo>
                  <a:lnTo>
                    <a:pt x="0" y="193"/>
                  </a:lnTo>
                  <a:lnTo>
                    <a:pt x="433" y="155"/>
                  </a:lnTo>
                  <a:lnTo>
                    <a:pt x="134" y="270"/>
                  </a:lnTo>
                  <a:lnTo>
                    <a:pt x="718" y="175"/>
                  </a:lnTo>
                  <a:lnTo>
                    <a:pt x="444" y="299"/>
                  </a:lnTo>
                  <a:lnTo>
                    <a:pt x="945" y="199"/>
                  </a:lnTo>
                  <a:lnTo>
                    <a:pt x="810" y="278"/>
                  </a:lnTo>
                  <a:lnTo>
                    <a:pt x="1330" y="160"/>
                  </a:lnTo>
                  <a:lnTo>
                    <a:pt x="1141" y="0"/>
                  </a:lnTo>
                  <a:close/>
                </a:path>
              </a:pathLst>
            </a:custGeom>
            <a:solidFill>
              <a:srgbClr val="8DA888"/>
            </a:solidFill>
            <a:ln w="9525">
              <a:solidFill>
                <a:schemeClr val="accent2"/>
              </a:solidFill>
              <a:round/>
              <a:headEnd/>
              <a:tailEnd/>
            </a:ln>
          </p:spPr>
          <p:txBody>
            <a:bodyPr/>
            <a:lstStyle/>
            <a:p>
              <a:endParaRPr lang="ru-RU"/>
            </a:p>
          </p:txBody>
        </p:sp>
      </p:grpSp>
      <p:pic>
        <p:nvPicPr>
          <p:cNvPr id="10445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963" y="2022475"/>
            <a:ext cx="19050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 descr="Kassa1.png">
            <a:extLst>
              <a:ext uri="{FF2B5EF4-FFF2-40B4-BE49-F238E27FC236}">
                <a16:creationId xmlns:a16="http://schemas.microsoft.com/office/drawing/2014/main" id="{733545C8-297F-FF44-AF23-2EA9E19EBC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75944" y="34530"/>
            <a:ext cx="5509987" cy="278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6480462"/>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C26212A9-6E4F-6D47-9E1B-1272E9AAA2C5}" type="slidenum">
              <a:rPr lang="en-AU" altLang="ru-RU" sz="1400">
                <a:solidFill>
                  <a:schemeClr val="tx1"/>
                </a:solidFill>
                <a:latin typeface="Tahoma" charset="0"/>
              </a:rPr>
              <a:pPr eaLnBrk="1" hangingPunct="1"/>
              <a:t>57</a:t>
            </a:fld>
            <a:endParaRPr lang="en-AU" altLang="ru-RU" sz="1400">
              <a:solidFill>
                <a:schemeClr val="tx1"/>
              </a:solidFill>
              <a:latin typeface="Tahoma" charset="0"/>
            </a:endParaRPr>
          </a:p>
        </p:txBody>
      </p:sp>
      <p:sp>
        <p:nvSpPr>
          <p:cNvPr id="106498" name="Rectangle 2"/>
          <p:cNvSpPr>
            <a:spLocks noGrp="1" noChangeArrowheads="1"/>
          </p:cNvSpPr>
          <p:nvPr>
            <p:ph type="title"/>
          </p:nvPr>
        </p:nvSpPr>
        <p:spPr bwMode="auto">
          <a:xfrm>
            <a:off x="317500" y="190500"/>
            <a:ext cx="8369300" cy="698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a:latin typeface="Tahoma" charset="0"/>
                <a:ea typeface="ＭＳ Ｐゴシック" charset="-128"/>
              </a:rPr>
              <a:t>АТД Очередь</a:t>
            </a:r>
            <a:endParaRPr lang="en-US" altLang="ru-RU" sz="3200">
              <a:latin typeface="Tahoma" charset="0"/>
              <a:ea typeface="ＭＳ Ｐゴシック" charset="-128"/>
            </a:endParaRPr>
          </a:p>
        </p:txBody>
      </p:sp>
      <p:sp>
        <p:nvSpPr>
          <p:cNvPr id="106499" name="Rectangle 3"/>
          <p:cNvSpPr>
            <a:spLocks noGrp="1" noChangeArrowheads="1"/>
          </p:cNvSpPr>
          <p:nvPr>
            <p:ph type="body" sz="half" idx="1"/>
          </p:nvPr>
        </p:nvSpPr>
        <p:spPr bwMode="auto">
          <a:xfrm>
            <a:off x="222250" y="889000"/>
            <a:ext cx="4654550" cy="5218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2000" dirty="0">
                <a:latin typeface="Tahoma" charset="0"/>
                <a:ea typeface="ＭＳ Ｐゴシック" charset="-128"/>
              </a:rPr>
              <a:t>АТД Очередь (</a:t>
            </a:r>
            <a:r>
              <a:rPr lang="en-US" altLang="ru-RU" sz="2000" dirty="0">
                <a:solidFill>
                  <a:schemeClr val="tx2"/>
                </a:solidFill>
                <a:latin typeface="Tahoma" charset="0"/>
                <a:ea typeface="ＭＳ Ｐゴシック" charset="-128"/>
              </a:rPr>
              <a:t>Queue</a:t>
            </a:r>
            <a:r>
              <a:rPr lang="ru-RU" altLang="ru-RU" sz="2000" dirty="0">
                <a:solidFill>
                  <a:schemeClr val="tx2"/>
                </a:solidFill>
                <a:latin typeface="Tahoma" charset="0"/>
                <a:ea typeface="ＭＳ Ｐゴシック" charset="-128"/>
              </a:rPr>
              <a:t>)</a:t>
            </a:r>
            <a:r>
              <a:rPr lang="en-US" altLang="ru-RU" sz="2000" dirty="0">
                <a:latin typeface="Tahoma" charset="0"/>
                <a:ea typeface="ＭＳ Ｐゴシック" charset="-128"/>
              </a:rPr>
              <a:t> </a:t>
            </a:r>
            <a:r>
              <a:rPr lang="ru-RU" altLang="ru-RU" sz="2000" dirty="0">
                <a:ea typeface="ＭＳ Ｐゴシック" charset="-128"/>
              </a:rPr>
              <a:t>хранит произвольные объекты</a:t>
            </a:r>
          </a:p>
          <a:p>
            <a:pPr eaLnBrk="1" hangingPunct="1"/>
            <a:r>
              <a:rPr lang="ru-RU" altLang="ru-RU" sz="2000" dirty="0">
                <a:ea typeface="ＭＳ Ｐゴシック" charset="-128"/>
              </a:rPr>
              <a:t>Вставки и удаления происходят после по очереди вслед за первым, по схеме </a:t>
            </a:r>
            <a:r>
              <a:rPr lang="en-US" altLang="ru-RU" sz="2000" dirty="0">
                <a:ea typeface="ＭＳ Ｐゴシック" charset="-128"/>
              </a:rPr>
              <a:t>FIFO ( First in- First out)</a:t>
            </a:r>
          </a:p>
          <a:p>
            <a:pPr eaLnBrk="1" hangingPunct="1"/>
            <a:r>
              <a:rPr lang="ru-RU" altLang="ru-RU" sz="2000" dirty="0">
                <a:latin typeface="Tahoma" charset="0"/>
                <a:ea typeface="ＭＳ Ｐゴシック" charset="-128"/>
              </a:rPr>
              <a:t>Элементы вставляются в конец очереди, а удаляются сначала</a:t>
            </a:r>
          </a:p>
          <a:p>
            <a:pPr eaLnBrk="1" hangingPunct="1"/>
            <a:r>
              <a:rPr lang="ru-RU" altLang="ru-RU" sz="2000" dirty="0">
                <a:latin typeface="Tahoma" charset="0"/>
                <a:ea typeface="ＭＳ Ｐゴシック" charset="-128"/>
              </a:rPr>
              <a:t>Основные операции над очередью</a:t>
            </a:r>
            <a:r>
              <a:rPr lang="en-US" altLang="ru-RU" sz="2000" dirty="0">
                <a:latin typeface="Tahoma" charset="0"/>
                <a:ea typeface="ＭＳ Ｐゴシック" charset="-128"/>
              </a:rPr>
              <a:t>:</a:t>
            </a:r>
          </a:p>
          <a:p>
            <a:pPr lvl="1" eaLnBrk="1" hangingPunct="1"/>
            <a:r>
              <a:rPr lang="en-US" altLang="ru-RU" sz="1800" dirty="0">
                <a:solidFill>
                  <a:schemeClr val="tx2"/>
                </a:solidFill>
                <a:latin typeface="Tahoma" charset="0"/>
                <a:ea typeface="ＭＳ Ｐゴシック" charset="-128"/>
              </a:rPr>
              <a:t>enqueue</a:t>
            </a:r>
            <a:r>
              <a:rPr lang="en-US" altLang="ru-RU" sz="1800" dirty="0">
                <a:latin typeface="Tahoma" charset="0"/>
                <a:ea typeface="ＭＳ Ｐゴシック" charset="-128"/>
              </a:rPr>
              <a:t>(object): </a:t>
            </a:r>
            <a:r>
              <a:rPr lang="ru-RU" altLang="ru-RU" sz="1800" dirty="0">
                <a:ea typeface="ＭＳ Ｐゴシック" charset="-128"/>
              </a:rPr>
              <a:t>вставка элемента в конец очереди</a:t>
            </a:r>
            <a:endParaRPr lang="en-US" altLang="ru-RU" sz="1800" dirty="0">
              <a:latin typeface="Tahoma" charset="0"/>
              <a:ea typeface="ＭＳ Ｐゴシック" charset="-128"/>
            </a:endParaRPr>
          </a:p>
          <a:p>
            <a:pPr lvl="1" eaLnBrk="1" hangingPunct="1"/>
            <a:r>
              <a:rPr lang="en-US" altLang="ru-RU" sz="1800" dirty="0">
                <a:latin typeface="Tahoma" charset="0"/>
                <a:ea typeface="ＭＳ Ｐゴシック" charset="-128"/>
              </a:rPr>
              <a:t>object </a:t>
            </a:r>
            <a:r>
              <a:rPr lang="en-US" altLang="ru-RU" sz="1800" dirty="0">
                <a:solidFill>
                  <a:schemeClr val="tx2"/>
                </a:solidFill>
                <a:latin typeface="Tahoma" charset="0"/>
                <a:ea typeface="ＭＳ Ｐゴシック" charset="-128"/>
              </a:rPr>
              <a:t>dequeue</a:t>
            </a:r>
            <a:r>
              <a:rPr lang="en-US" altLang="ru-RU" sz="1800" dirty="0">
                <a:latin typeface="Tahoma" charset="0"/>
                <a:ea typeface="ＭＳ Ｐゴシック" charset="-128"/>
              </a:rPr>
              <a:t>(): </a:t>
            </a:r>
            <a:r>
              <a:rPr lang="ru-RU" altLang="ru-RU" sz="1800" dirty="0">
                <a:latin typeface="Tahoma" charset="0"/>
                <a:ea typeface="ＭＳ Ｐゴシック" charset="-128"/>
              </a:rPr>
              <a:t>у</a:t>
            </a:r>
            <a:r>
              <a:rPr lang="ru-RU" altLang="ru-RU" sz="1800" dirty="0">
                <a:ea typeface="ＭＳ Ｐゴシック" charset="-128"/>
              </a:rPr>
              <a:t>даляем и возвращаем элемент в передней части очереди, т. е,. с ее начала</a:t>
            </a:r>
            <a:endParaRPr lang="en-US" altLang="ru-RU" sz="1800" dirty="0">
              <a:latin typeface="Tahoma" charset="0"/>
              <a:ea typeface="ＭＳ Ｐゴシック" charset="-128"/>
            </a:endParaRPr>
          </a:p>
        </p:txBody>
      </p:sp>
      <p:sp>
        <p:nvSpPr>
          <p:cNvPr id="31749" name="Rectangle 4"/>
          <p:cNvSpPr>
            <a:spLocks noGrp="1" noChangeArrowheads="1"/>
          </p:cNvSpPr>
          <p:nvPr>
            <p:ph type="body" sz="half" idx="2"/>
          </p:nvPr>
        </p:nvSpPr>
        <p:spPr>
          <a:xfrm>
            <a:off x="4724400" y="1100138"/>
            <a:ext cx="4114800" cy="5102225"/>
          </a:xfrm>
        </p:spPr>
        <p:txBody>
          <a:bodyPr vert="horz" wrap="square" lIns="91440" tIns="45720" rIns="91440" bIns="45720" numCol="1" anchor="t" anchorCtr="0" compatLnSpc="1">
            <a:prstTxWarp prst="textNoShape">
              <a:avLst/>
            </a:prstTxWarp>
          </a:bodyPr>
          <a:lstStyle/>
          <a:p>
            <a:pPr eaLnBrk="1" hangingPunct="1">
              <a:lnSpc>
                <a:spcPct val="90000"/>
              </a:lnSpc>
            </a:pPr>
            <a:r>
              <a:rPr lang="ru-RU" altLang="ru-RU" sz="2400" dirty="0">
                <a:latin typeface="Tahoma" charset="0"/>
                <a:ea typeface="ＭＳ Ｐゴシック" charset="-128"/>
              </a:rPr>
              <a:t>Вспомогательные операции для очереди</a:t>
            </a:r>
            <a:r>
              <a:rPr lang="en-US" altLang="ru-RU" sz="2400" dirty="0">
                <a:latin typeface="Tahoma" charset="0"/>
                <a:ea typeface="ＭＳ Ｐゴシック" charset="-128"/>
              </a:rPr>
              <a:t>:</a:t>
            </a:r>
          </a:p>
          <a:p>
            <a:pPr lvl="1" eaLnBrk="1" hangingPunct="1">
              <a:lnSpc>
                <a:spcPct val="90000"/>
              </a:lnSpc>
            </a:pPr>
            <a:r>
              <a:rPr lang="en-US" altLang="ru-RU" sz="2000" dirty="0">
                <a:latin typeface="Tahoma" charset="0"/>
                <a:ea typeface="ＭＳ Ｐゴシック" charset="-128"/>
              </a:rPr>
              <a:t>object </a:t>
            </a:r>
            <a:r>
              <a:rPr lang="en-US" altLang="ru-RU" sz="2000" dirty="0">
                <a:solidFill>
                  <a:schemeClr val="tx2"/>
                </a:solidFill>
                <a:latin typeface="Tahoma" charset="0"/>
                <a:ea typeface="ＭＳ Ｐゴシック" charset="-128"/>
              </a:rPr>
              <a:t>front</a:t>
            </a:r>
            <a:r>
              <a:rPr lang="en-US" altLang="ru-RU" sz="2000" dirty="0">
                <a:latin typeface="Tahoma" charset="0"/>
                <a:ea typeface="ＭＳ Ｐゴシック" charset="-128"/>
              </a:rPr>
              <a:t>(): </a:t>
            </a:r>
            <a:r>
              <a:rPr lang="ru-RU" altLang="ru-RU" sz="2000" dirty="0">
                <a:ea typeface="ＭＳ Ｐゴシック" charset="-128"/>
              </a:rPr>
              <a:t>возвращает начальный элемент, не удаляя его</a:t>
            </a:r>
          </a:p>
          <a:p>
            <a:pPr lvl="1" eaLnBrk="1" hangingPunct="1">
              <a:lnSpc>
                <a:spcPct val="90000"/>
              </a:lnSpc>
            </a:pPr>
            <a:r>
              <a:rPr lang="en-US" altLang="ru-RU" sz="2000" dirty="0">
                <a:latin typeface="Tahoma" charset="0"/>
                <a:ea typeface="ＭＳ Ｐゴシック" charset="-128"/>
              </a:rPr>
              <a:t>integer </a:t>
            </a:r>
            <a:r>
              <a:rPr lang="en-US" altLang="ru-RU" sz="2000" dirty="0">
                <a:solidFill>
                  <a:schemeClr val="tx2"/>
                </a:solidFill>
                <a:latin typeface="Tahoma" charset="0"/>
                <a:ea typeface="ＭＳ Ｐゴシック" charset="-128"/>
              </a:rPr>
              <a:t>size</a:t>
            </a:r>
            <a:r>
              <a:rPr lang="en-US" altLang="ru-RU" sz="2000" dirty="0">
                <a:latin typeface="Tahoma" charset="0"/>
                <a:ea typeface="ＭＳ Ｐゴシック" charset="-128"/>
              </a:rPr>
              <a:t>():</a:t>
            </a:r>
            <a:r>
              <a:rPr lang="ru-RU" altLang="ru-RU" sz="2000" dirty="0">
                <a:latin typeface="Tahoma" charset="0"/>
                <a:ea typeface="ＭＳ Ｐゴシック" charset="-128"/>
              </a:rPr>
              <a:t>возвращает количество элементов в очереди</a:t>
            </a:r>
            <a:endParaRPr lang="en-US" altLang="ru-RU" sz="2000" dirty="0">
              <a:latin typeface="Tahoma" charset="0"/>
              <a:ea typeface="ＭＳ Ｐゴシック" charset="-128"/>
            </a:endParaRPr>
          </a:p>
          <a:p>
            <a:pPr lvl="1" eaLnBrk="1" hangingPunct="1">
              <a:lnSpc>
                <a:spcPct val="90000"/>
              </a:lnSpc>
            </a:pPr>
            <a:r>
              <a:rPr lang="en-US" altLang="ru-RU" sz="2000" dirty="0" err="1">
                <a:latin typeface="Tahoma" charset="0"/>
                <a:ea typeface="ＭＳ Ｐゴシック" charset="-128"/>
              </a:rPr>
              <a:t>boolean</a:t>
            </a:r>
            <a:r>
              <a:rPr lang="en-US" altLang="ru-RU" sz="2000" dirty="0">
                <a:latin typeface="Tahoma" charset="0"/>
                <a:ea typeface="ＭＳ Ｐゴシック" charset="-128"/>
              </a:rPr>
              <a:t> </a:t>
            </a:r>
            <a:r>
              <a:rPr lang="en-US" altLang="ru-RU" sz="2000" dirty="0" err="1">
                <a:solidFill>
                  <a:schemeClr val="tx2"/>
                </a:solidFill>
                <a:latin typeface="Tahoma" charset="0"/>
                <a:ea typeface="ＭＳ Ｐゴシック" charset="-128"/>
              </a:rPr>
              <a:t>isEmpty</a:t>
            </a:r>
            <a:r>
              <a:rPr lang="en-US" altLang="ru-RU" sz="2000" dirty="0">
                <a:latin typeface="Tahoma" charset="0"/>
                <a:ea typeface="ＭＳ Ｐゴシック" charset="-128"/>
              </a:rPr>
              <a:t>(): </a:t>
            </a:r>
            <a:r>
              <a:rPr lang="ru-RU" altLang="ru-RU" sz="2000" dirty="0">
                <a:latin typeface="Tahoma" charset="0"/>
                <a:ea typeface="ＭＳ Ｐゴシック" charset="-128"/>
              </a:rPr>
              <a:t>пуста ли очередь?</a:t>
            </a:r>
          </a:p>
          <a:p>
            <a:pPr lvl="1" eaLnBrk="1" hangingPunct="1">
              <a:lnSpc>
                <a:spcPct val="90000"/>
              </a:lnSpc>
              <a:buFontTx/>
              <a:buChar char="•"/>
            </a:pPr>
            <a:r>
              <a:rPr lang="ru-RU" altLang="ru-RU" dirty="0">
                <a:latin typeface="Tahoma" charset="0"/>
                <a:ea typeface="ＭＳ Ｐゴシック" charset="-128"/>
              </a:rPr>
              <a:t>Исключения</a:t>
            </a:r>
            <a:endParaRPr lang="en-US" altLang="ru-RU" dirty="0">
              <a:latin typeface="Tahoma" charset="0"/>
              <a:ea typeface="ＭＳ Ｐゴシック" charset="-128"/>
            </a:endParaRPr>
          </a:p>
          <a:p>
            <a:pPr lvl="1" eaLnBrk="1" hangingPunct="1">
              <a:lnSpc>
                <a:spcPct val="90000"/>
              </a:lnSpc>
            </a:pPr>
            <a:r>
              <a:rPr lang="ru-RU" altLang="ru-RU" sz="2000" dirty="0">
                <a:latin typeface="Tahoma" charset="0"/>
                <a:ea typeface="ＭＳ Ｐゴシック" charset="-128"/>
              </a:rPr>
              <a:t>попытка выполнения операции </a:t>
            </a:r>
            <a:r>
              <a:rPr lang="ru-RU" altLang="ru-RU" sz="2000" dirty="0" err="1">
                <a:latin typeface="Tahoma" charset="0"/>
                <a:ea typeface="ＭＳ Ｐゴシック" charset="-128"/>
              </a:rPr>
              <a:t>dequeue</a:t>
            </a:r>
            <a:r>
              <a:rPr lang="ru-RU" altLang="ru-RU" sz="2000" dirty="0">
                <a:latin typeface="Tahoma" charset="0"/>
                <a:ea typeface="ＭＳ Ｐゴシック" charset="-128"/>
              </a:rPr>
              <a:t>() на пустой очереди выбрасывает</a:t>
            </a:r>
          </a:p>
          <a:p>
            <a:pPr lvl="1" eaLnBrk="1" hangingPunct="1">
              <a:lnSpc>
                <a:spcPct val="90000"/>
              </a:lnSpc>
              <a:buFontTx/>
              <a:buNone/>
            </a:pPr>
            <a:r>
              <a:rPr lang="en-US" altLang="ru-RU" sz="2000" b="1" dirty="0" err="1">
                <a:solidFill>
                  <a:schemeClr val="hlink"/>
                </a:solidFill>
                <a:latin typeface="Tahoma" charset="0"/>
                <a:ea typeface="ＭＳ Ｐゴシック" charset="-128"/>
              </a:rPr>
              <a:t>EmptyQueueException</a:t>
            </a:r>
            <a:endParaRPr lang="en-US" altLang="ru-RU" sz="2000" b="1" dirty="0">
              <a:solidFill>
                <a:schemeClr val="hlink"/>
              </a:solidFill>
              <a:latin typeface="Tahoma" charset="0"/>
              <a:ea typeface="ＭＳ Ｐゴシック" charset="-128"/>
            </a:endParaRPr>
          </a:p>
        </p:txBody>
      </p:sp>
    </p:spTree>
    <p:extLst>
      <p:ext uri="{BB962C8B-B14F-4D97-AF65-F5344CB8AC3E}">
        <p14:creationId xmlns:p14="http://schemas.microsoft.com/office/powerpoint/2010/main" val="1372370805"/>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40698-7CD6-C04B-A4F0-A60434D05E23}"/>
              </a:ext>
            </a:extLst>
          </p:cNvPr>
          <p:cNvSpPr>
            <a:spLocks noGrp="1"/>
          </p:cNvSpPr>
          <p:nvPr>
            <p:ph type="title"/>
          </p:nvPr>
        </p:nvSpPr>
        <p:spPr/>
        <p:txBody>
          <a:bodyPr/>
          <a:lstStyle/>
          <a:p>
            <a:r>
              <a:rPr lang="ru-TR" dirty="0"/>
              <a:t>Очередь на списке</a:t>
            </a:r>
          </a:p>
        </p:txBody>
      </p:sp>
      <p:sp>
        <p:nvSpPr>
          <p:cNvPr id="5" name="Объект 4">
            <a:extLst>
              <a:ext uri="{FF2B5EF4-FFF2-40B4-BE49-F238E27FC236}">
                <a16:creationId xmlns:a16="http://schemas.microsoft.com/office/drawing/2014/main" id="{6F92B0D8-5651-F74E-90CA-238124A771A9}"/>
              </a:ext>
            </a:extLst>
          </p:cNvPr>
          <p:cNvSpPr>
            <a:spLocks noGrp="1"/>
          </p:cNvSpPr>
          <p:nvPr>
            <p:ph idx="1"/>
          </p:nvPr>
        </p:nvSpPr>
        <p:spPr/>
        <p:txBody>
          <a:bodyPr/>
          <a:lstStyle/>
          <a:p>
            <a:endParaRPr lang="ru-TR"/>
          </a:p>
        </p:txBody>
      </p:sp>
    </p:spTree>
    <p:extLst>
      <p:ext uri="{BB962C8B-B14F-4D97-AF65-F5344CB8AC3E}">
        <p14:creationId xmlns:p14="http://schemas.microsoft.com/office/powerpoint/2010/main" val="2962330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A91452C3-6FA7-6142-9E06-EB153C6D5F37}" type="slidenum">
              <a:rPr lang="en-AU" altLang="ru-RU" sz="1400">
                <a:solidFill>
                  <a:schemeClr val="tx1"/>
                </a:solidFill>
                <a:latin typeface="Tahoma" charset="0"/>
              </a:rPr>
              <a:pPr eaLnBrk="1" hangingPunct="1"/>
              <a:t>59</a:t>
            </a:fld>
            <a:endParaRPr lang="en-AU" altLang="ru-RU" sz="1400">
              <a:solidFill>
                <a:schemeClr val="tx1"/>
              </a:solidFill>
              <a:latin typeface="Tahoma" charset="0"/>
            </a:endParaRPr>
          </a:p>
        </p:txBody>
      </p:sp>
      <p:sp>
        <p:nvSpPr>
          <p:cNvPr id="108546" name="Rectangle 2"/>
          <p:cNvSpPr>
            <a:spLocks noGrp="1" noChangeArrowheads="1"/>
          </p:cNvSpPr>
          <p:nvPr>
            <p:ph type="title"/>
          </p:nvPr>
        </p:nvSpPr>
        <p:spPr bwMode="auto">
          <a:xfrm>
            <a:off x="296863" y="222250"/>
            <a:ext cx="8647112" cy="750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dirty="0">
                <a:latin typeface="Tahoma" charset="0"/>
                <a:ea typeface="ＭＳ Ｐゴシック" charset="-128"/>
              </a:rPr>
              <a:t>Пример работы очереди</a:t>
            </a:r>
            <a:endParaRPr lang="en-US" altLang="ru-RU" sz="4000" dirty="0">
              <a:latin typeface="Tahoma" charset="0"/>
              <a:ea typeface="ＭＳ Ｐゴシック" charset="-128"/>
            </a:endParaRPr>
          </a:p>
        </p:txBody>
      </p:sp>
      <p:sp>
        <p:nvSpPr>
          <p:cNvPr id="32772" name="Rectangle 3"/>
          <p:cNvSpPr>
            <a:spLocks noGrp="1" noChangeArrowheads="1"/>
          </p:cNvSpPr>
          <p:nvPr>
            <p:ph type="body" idx="1"/>
          </p:nvPr>
        </p:nvSpPr>
        <p:spPr>
          <a:xfrm>
            <a:off x="296863" y="973138"/>
            <a:ext cx="8466137" cy="5884862"/>
          </a:xfr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eaLnBrk="1" hangingPunct="1">
              <a:lnSpc>
                <a:spcPct val="90000"/>
              </a:lnSpc>
              <a:buFont typeface="Wingdings" charset="2"/>
              <a:buNone/>
            </a:pPr>
            <a:r>
              <a:rPr lang="en-US" altLang="ru-RU" sz="2000" b="1" i="1" dirty="0">
                <a:solidFill>
                  <a:schemeClr val="accent2"/>
                </a:solidFill>
                <a:latin typeface="Times" charset="0"/>
                <a:ea typeface="ＭＳ Ｐゴシック" charset="-128"/>
              </a:rPr>
              <a:t>Operation			Output	Q </a:t>
            </a:r>
            <a:r>
              <a:rPr lang="en-US" altLang="ru-RU" sz="2000" b="1" i="1" dirty="0">
                <a:solidFill>
                  <a:schemeClr val="accent2"/>
                </a:solidFill>
                <a:latin typeface="CMSY10" charset="0"/>
                <a:ea typeface="ＭＳ Ｐゴシック" charset="-128"/>
              </a:rPr>
              <a:t>  </a:t>
            </a:r>
            <a:r>
              <a:rPr lang="en-US" altLang="ru-RU" sz="2000" b="1" i="1" dirty="0">
                <a:solidFill>
                  <a:schemeClr val="accent2"/>
                </a:solidFill>
                <a:latin typeface="CMSSI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enqueue</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5</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5</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enqueue</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3</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5</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3</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dequeue</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5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3</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enqueue</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7</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3</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7</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dequeue</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3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7</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front</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7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7</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dequeue</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7	</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dequeue</a:t>
            </a:r>
            <a:r>
              <a:rPr lang="en-US" altLang="ru-RU" sz="1800" dirty="0">
                <a:solidFill>
                  <a:srgbClr val="000000"/>
                </a:solidFill>
                <a:latin typeface="CMR10" charset="0"/>
                <a:ea typeface="ＭＳ Ｐゴシック" charset="-128"/>
              </a:rPr>
              <a:t>()		</a:t>
            </a:r>
            <a:r>
              <a:rPr lang="en-US" altLang="en-US" sz="1800" i="1" dirty="0">
                <a:solidFill>
                  <a:srgbClr val="000000"/>
                </a:solidFill>
                <a:latin typeface="Times" charset="0"/>
                <a:ea typeface="ＭＳ Ｐゴシック" charset="-128"/>
              </a:rPr>
              <a:t>“</a:t>
            </a:r>
            <a:r>
              <a:rPr lang="en-US" altLang="ru-RU" sz="1800" i="1" dirty="0">
                <a:solidFill>
                  <a:srgbClr val="000000"/>
                </a:solidFill>
                <a:latin typeface="Times" charset="0"/>
                <a:ea typeface="ＭＳ Ｐゴシック" charset="-128"/>
              </a:rPr>
              <a:t>error</a:t>
            </a:r>
            <a:r>
              <a:rPr lang="en-US" altLang="en-US" sz="1800" i="1" dirty="0">
                <a:solidFill>
                  <a:srgbClr val="000000"/>
                </a:solidFill>
                <a:latin typeface="Times" charset="0"/>
                <a:ea typeface="ＭＳ Ｐゴシック" charset="-128"/>
              </a:rPr>
              <a:t>”</a:t>
            </a:r>
            <a:r>
              <a:rPr lang="en-US" altLang="ru-RU" sz="1800" i="1" dirty="0">
                <a:solidFill>
                  <a:srgbClr val="000000"/>
                </a:solidFill>
                <a:latin typeface="Times" charset="0"/>
                <a:ea typeface="ＭＳ Ｐゴシック" charset="-128"/>
              </a:rPr>
              <a:t>	</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err="1">
                <a:solidFill>
                  <a:srgbClr val="000000"/>
                </a:solidFill>
                <a:latin typeface="CMSS10" charset="0"/>
                <a:ea typeface="ＭＳ Ｐゴシック" charset="-128"/>
              </a:rPr>
              <a:t>isEmpty</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true	</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enqueue</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9</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9</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enqueue</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7</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9</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7</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size</a:t>
            </a:r>
            <a:r>
              <a:rPr lang="en-US" altLang="ru-RU" sz="1800" dirty="0">
                <a:solidFill>
                  <a:srgbClr val="000000"/>
                </a:solidFill>
                <a:latin typeface="CMR10" charset="0"/>
                <a:ea typeface="ＭＳ Ｐゴシック" charset="-128"/>
              </a:rPr>
              <a:t>(</a:t>
            </a:r>
            <a:r>
              <a:rPr lang="en-US" altLang="ru-RU" sz="1800" i="1" dirty="0">
                <a:solidFill>
                  <a:srgbClr val="000000"/>
                </a:solidFill>
                <a:latin typeface="Times" charset="0"/>
                <a:ea typeface="ＭＳ Ｐゴシック" charset="-128"/>
              </a:rPr>
              <a:t>)			2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9</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7</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enqueue</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3</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9</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7</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3</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enqueue</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5</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9</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7</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3</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5</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r>
              <a:rPr lang="en-US" altLang="ru-RU" sz="1800" dirty="0">
                <a:solidFill>
                  <a:srgbClr val="000000"/>
                </a:solidFill>
                <a:latin typeface="CMSS10" charset="0"/>
                <a:ea typeface="ＭＳ Ｐゴシック" charset="-128"/>
              </a:rPr>
              <a:t>dequeue</a:t>
            </a:r>
            <a:r>
              <a:rPr lang="en-US" altLang="ru-RU" sz="1800" dirty="0">
                <a:solidFill>
                  <a:srgbClr val="000000"/>
                </a:solidFill>
                <a:latin typeface="CMR10" charset="0"/>
                <a:ea typeface="ＭＳ Ｐゴシック" charset="-128"/>
              </a:rPr>
              <a:t>()		</a:t>
            </a:r>
            <a:r>
              <a:rPr lang="en-US" altLang="ru-RU" sz="1800" i="1" dirty="0">
                <a:solidFill>
                  <a:srgbClr val="000000"/>
                </a:solidFill>
                <a:latin typeface="Times" charset="0"/>
                <a:ea typeface="ＭＳ Ｐゴシック" charset="-128"/>
              </a:rPr>
              <a:t>9	</a:t>
            </a:r>
            <a:r>
              <a:rPr lang="en-US" altLang="ru-RU" sz="1800" dirty="0">
                <a:solidFill>
                  <a:srgbClr val="000000"/>
                </a:solidFill>
                <a:latin typeface="CMR10" charset="0"/>
                <a:ea typeface="ＭＳ Ｐゴシック" charset="-128"/>
              </a:rPr>
              <a:t>(</a:t>
            </a:r>
            <a:r>
              <a:rPr lang="en-US" altLang="ru-RU" sz="1800" dirty="0">
                <a:solidFill>
                  <a:srgbClr val="000000"/>
                </a:solidFill>
                <a:latin typeface="Times" charset="0"/>
                <a:ea typeface="ＭＳ Ｐゴシック" charset="-128"/>
              </a:rPr>
              <a:t>7</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3</a:t>
            </a:r>
            <a:r>
              <a:rPr lang="en-US" altLang="ru-RU" sz="1800" i="1" dirty="0">
                <a:solidFill>
                  <a:srgbClr val="000000"/>
                </a:solidFill>
                <a:latin typeface="CMMI10" charset="0"/>
                <a:ea typeface="ＭＳ Ｐゴシック" charset="-128"/>
              </a:rPr>
              <a:t>, </a:t>
            </a:r>
            <a:r>
              <a:rPr lang="en-US" altLang="ru-RU" sz="1800" dirty="0">
                <a:solidFill>
                  <a:srgbClr val="000000"/>
                </a:solidFill>
                <a:latin typeface="Times" charset="0"/>
                <a:ea typeface="ＭＳ Ｐゴシック" charset="-128"/>
              </a:rPr>
              <a:t>5</a:t>
            </a:r>
            <a:r>
              <a:rPr lang="en-US" altLang="ru-RU" sz="1800" dirty="0">
                <a:solidFill>
                  <a:srgbClr val="000000"/>
                </a:solidFill>
                <a:latin typeface="CMR10" charset="0"/>
                <a:ea typeface="ＭＳ Ｐゴシック" charset="-128"/>
              </a:rPr>
              <a:t>)	</a:t>
            </a:r>
          </a:p>
          <a:p>
            <a:pPr eaLnBrk="1" hangingPunct="1">
              <a:lnSpc>
                <a:spcPct val="90000"/>
              </a:lnSpc>
              <a:buFont typeface="Wingdings" charset="2"/>
              <a:buNone/>
            </a:pPr>
            <a:endParaRPr lang="en-US" altLang="ru-RU" sz="1800" dirty="0">
              <a:solidFill>
                <a:srgbClr val="000000"/>
              </a:solidFill>
              <a:latin typeface="Tahoma" charset="0"/>
              <a:ea typeface="ＭＳ Ｐゴシック" charset="-128"/>
            </a:endParaRPr>
          </a:p>
          <a:p>
            <a:pPr eaLnBrk="1" hangingPunct="1">
              <a:lnSpc>
                <a:spcPct val="90000"/>
              </a:lnSpc>
              <a:buFont typeface="Wingdings" charset="2"/>
              <a:buNone/>
            </a:pPr>
            <a:endParaRPr lang="en-US" altLang="ru-RU" sz="1600" dirty="0">
              <a:solidFill>
                <a:srgbClr val="000000"/>
              </a:solidFill>
              <a:latin typeface="Tahoma" charset="0"/>
              <a:ea typeface="ＭＳ Ｐゴシック" charset="-128"/>
            </a:endParaRPr>
          </a:p>
          <a:p>
            <a:pPr eaLnBrk="1" hangingPunct="1">
              <a:lnSpc>
                <a:spcPct val="90000"/>
              </a:lnSpc>
              <a:buFont typeface="Wingdings" charset="2"/>
              <a:buNone/>
            </a:pPr>
            <a:endParaRPr lang="en-US" altLang="ru-RU" sz="1600" dirty="0">
              <a:solidFill>
                <a:srgbClr val="000000"/>
              </a:solidFill>
              <a:latin typeface="Tahoma" charset="0"/>
              <a:ea typeface="ＭＳ Ｐゴシック" charset="-128"/>
            </a:endParaRPr>
          </a:p>
        </p:txBody>
      </p:sp>
    </p:spTree>
    <p:extLst>
      <p:ext uri="{BB962C8B-B14F-4D97-AF65-F5344CB8AC3E}">
        <p14:creationId xmlns:p14="http://schemas.microsoft.com/office/powerpoint/2010/main" val="4152756220"/>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53B377-E413-324F-B6C0-12588F5DC2B7}"/>
              </a:ext>
            </a:extLst>
          </p:cNvPr>
          <p:cNvSpPr>
            <a:spLocks noGrp="1"/>
          </p:cNvSpPr>
          <p:nvPr>
            <p:ph type="title"/>
          </p:nvPr>
        </p:nvSpPr>
        <p:spPr>
          <a:xfrm>
            <a:off x="339634" y="970814"/>
            <a:ext cx="7966710" cy="897175"/>
          </a:xfrm>
        </p:spPr>
        <p:txBody>
          <a:bodyPr/>
          <a:lstStyle/>
          <a:p>
            <a:r>
              <a:rPr lang="ru-RU" dirty="0"/>
              <a:t>Введение в </a:t>
            </a:r>
            <a:r>
              <a:rPr lang="ru-RU" dirty="0" err="1"/>
              <a:t>Дженерики</a:t>
            </a:r>
            <a:endParaRPr lang="ru-RU" dirty="0"/>
          </a:p>
        </p:txBody>
      </p:sp>
      <p:sp>
        <p:nvSpPr>
          <p:cNvPr id="3" name="Объект 2">
            <a:extLst>
              <a:ext uri="{FF2B5EF4-FFF2-40B4-BE49-F238E27FC236}">
                <a16:creationId xmlns:a16="http://schemas.microsoft.com/office/drawing/2014/main" id="{F3DEC574-5596-7440-A835-119F1A9555D5}"/>
              </a:ext>
            </a:extLst>
          </p:cNvPr>
          <p:cNvSpPr>
            <a:spLocks noGrp="1"/>
          </p:cNvSpPr>
          <p:nvPr>
            <p:ph idx="1"/>
          </p:nvPr>
        </p:nvSpPr>
        <p:spPr>
          <a:xfrm>
            <a:off x="339634" y="2116183"/>
            <a:ext cx="8175716" cy="4060779"/>
          </a:xfrm>
        </p:spPr>
        <p:txBody>
          <a:bodyPr/>
          <a:lstStyle/>
          <a:p>
            <a:pPr marL="0" indent="0">
              <a:buNone/>
            </a:pPr>
            <a:r>
              <a:rPr lang="ru-RU" dirty="0"/>
              <a:t>Проблема 2: невозможно написать код, работающий с любым списком: </a:t>
            </a:r>
          </a:p>
          <a:p>
            <a:pPr marL="0" indent="0">
              <a:buNone/>
            </a:pPr>
            <a:r>
              <a:rPr lang="en-US" b="1" dirty="0"/>
              <a:t>static </a:t>
            </a:r>
            <a:r>
              <a:rPr lang="en-US" dirty="0"/>
              <a:t>String </a:t>
            </a:r>
            <a:r>
              <a:rPr lang="en-US" dirty="0" err="1"/>
              <a:t>listToString</a:t>
            </a:r>
            <a:r>
              <a:rPr lang="en-US" dirty="0"/>
              <a:t>(</a:t>
            </a:r>
            <a:r>
              <a:rPr lang="en-US" dirty="0" err="1">
                <a:highlight>
                  <a:srgbClr val="FFFF00"/>
                </a:highlight>
              </a:rPr>
              <a:t>XXX</a:t>
            </a:r>
            <a:r>
              <a:rPr lang="en-US" dirty="0" err="1"/>
              <a:t>List</a:t>
            </a:r>
            <a:r>
              <a:rPr lang="en-US" dirty="0"/>
              <a:t> list) { </a:t>
            </a:r>
            <a:endParaRPr lang="ru-RU" dirty="0"/>
          </a:p>
          <a:p>
            <a:pPr marL="0" indent="0">
              <a:buNone/>
            </a:pPr>
            <a:r>
              <a:rPr lang="en-US" dirty="0"/>
              <a:t>StringBuilder </a:t>
            </a:r>
            <a:r>
              <a:rPr lang="en-US" dirty="0" err="1"/>
              <a:t>buf</a:t>
            </a:r>
            <a:r>
              <a:rPr lang="en-US" dirty="0"/>
              <a:t> = new StringBuilder(); </a:t>
            </a:r>
            <a:endParaRPr lang="ru-RU" dirty="0"/>
          </a:p>
          <a:p>
            <a:pPr marL="0" indent="0">
              <a:buNone/>
            </a:pPr>
            <a:r>
              <a:rPr lang="en-US" b="1" dirty="0"/>
              <a:t>for </a:t>
            </a:r>
            <a:r>
              <a:rPr lang="en-US" dirty="0"/>
              <a:t>(</a:t>
            </a:r>
            <a:r>
              <a:rPr lang="en-US" b="1" dirty="0"/>
              <a:t>int </a:t>
            </a:r>
            <a:r>
              <a:rPr lang="en-US" dirty="0" err="1"/>
              <a:t>i</a:t>
            </a:r>
            <a:r>
              <a:rPr lang="en-US" dirty="0"/>
              <a:t> = 0; </a:t>
            </a:r>
            <a:r>
              <a:rPr lang="en-US" dirty="0" err="1"/>
              <a:t>i</a:t>
            </a:r>
            <a:r>
              <a:rPr lang="en-US" dirty="0"/>
              <a:t> &lt; </a:t>
            </a:r>
            <a:r>
              <a:rPr lang="en-US" dirty="0" err="1"/>
              <a:t>list.size</a:t>
            </a:r>
            <a:r>
              <a:rPr lang="en-US" dirty="0"/>
              <a:t>(); </a:t>
            </a:r>
            <a:r>
              <a:rPr lang="en-US" dirty="0" err="1"/>
              <a:t>i</a:t>
            </a:r>
            <a:r>
              <a:rPr lang="en-US" dirty="0"/>
              <a:t>++) { </a:t>
            </a:r>
          </a:p>
          <a:p>
            <a:pPr marL="0" indent="0">
              <a:buNone/>
            </a:pPr>
            <a:r>
              <a:rPr lang="en-US" dirty="0" err="1"/>
              <a:t>buf.append</a:t>
            </a:r>
            <a:r>
              <a:rPr lang="en-US" dirty="0"/>
              <a:t>(</a:t>
            </a:r>
            <a:r>
              <a:rPr lang="en-US" dirty="0" err="1"/>
              <a:t>list.get</a:t>
            </a:r>
            <a:r>
              <a:rPr lang="en-US" dirty="0"/>
              <a:t>(</a:t>
            </a:r>
            <a:r>
              <a:rPr lang="en-US" dirty="0" err="1"/>
              <a:t>i</a:t>
            </a:r>
            <a:r>
              <a:rPr lang="en-US" dirty="0"/>
              <a:t>)).append(“ ”); </a:t>
            </a:r>
            <a:endParaRPr lang="ru-RU" dirty="0"/>
          </a:p>
          <a:p>
            <a:pPr marL="0" indent="0">
              <a:buNone/>
            </a:pPr>
            <a:r>
              <a:rPr lang="en-US" dirty="0"/>
              <a:t>} </a:t>
            </a:r>
          </a:p>
          <a:p>
            <a:pPr marL="0" indent="0">
              <a:buNone/>
            </a:pPr>
            <a:r>
              <a:rPr lang="en-US" b="1" dirty="0"/>
              <a:t>return </a:t>
            </a:r>
            <a:r>
              <a:rPr lang="en-US" dirty="0" err="1"/>
              <a:t>buf.toString</a:t>
            </a:r>
            <a:r>
              <a:rPr lang="en-US" dirty="0"/>
              <a:t>(); } </a:t>
            </a:r>
          </a:p>
          <a:p>
            <a:endParaRPr lang="ru-RU" dirty="0"/>
          </a:p>
        </p:txBody>
      </p:sp>
    </p:spTree>
    <p:extLst>
      <p:ext uri="{BB962C8B-B14F-4D97-AF65-F5344CB8AC3E}">
        <p14:creationId xmlns:p14="http://schemas.microsoft.com/office/powerpoint/2010/main" val="2005783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D407DC63-4E5D-124F-A7D0-446BAF71AE64}" type="slidenum">
              <a:rPr lang="en-AU" altLang="ru-RU" sz="1400">
                <a:solidFill>
                  <a:schemeClr val="tx1"/>
                </a:solidFill>
                <a:latin typeface="Tahoma" charset="0"/>
              </a:rPr>
              <a:pPr eaLnBrk="1" hangingPunct="1"/>
              <a:t>60</a:t>
            </a:fld>
            <a:endParaRPr lang="en-AU" altLang="ru-RU" sz="1400">
              <a:solidFill>
                <a:schemeClr val="tx1"/>
              </a:solidFill>
              <a:latin typeface="Tahoma" charset="0"/>
            </a:endParaRPr>
          </a:p>
        </p:txBody>
      </p:sp>
      <p:sp>
        <p:nvSpPr>
          <p:cNvPr id="110594" name="Rectangle 2"/>
          <p:cNvSpPr>
            <a:spLocks noGrp="1" noChangeArrowheads="1"/>
          </p:cNvSpPr>
          <p:nvPr>
            <p:ph type="title"/>
          </p:nvPr>
        </p:nvSpPr>
        <p:spPr bwMode="auto">
          <a:xfrm>
            <a:off x="444500" y="274638"/>
            <a:ext cx="8499475" cy="677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a:latin typeface="Tahoma" charset="0"/>
                <a:ea typeface="ＭＳ Ｐゴシック" charset="-128"/>
              </a:rPr>
              <a:t>Применение очередей</a:t>
            </a:r>
            <a:endParaRPr lang="en-US" altLang="ru-RU" sz="4000">
              <a:latin typeface="Tahoma" charset="0"/>
              <a:ea typeface="ＭＳ Ｐゴシック" charset="-128"/>
            </a:endParaRPr>
          </a:p>
        </p:txBody>
      </p:sp>
      <p:sp>
        <p:nvSpPr>
          <p:cNvPr id="33796" name="Rectangle 3"/>
          <p:cNvSpPr>
            <a:spLocks noGrp="1" noChangeArrowheads="1"/>
          </p:cNvSpPr>
          <p:nvPr>
            <p:ph type="body" idx="1"/>
          </p:nvPr>
        </p:nvSpPr>
        <p:spPr>
          <a:xfrm>
            <a:off x="265113" y="1408113"/>
            <a:ext cx="8726487" cy="4992687"/>
          </a:xfrm>
        </p:spPr>
        <p:txBody>
          <a:bodyPr vert="horz" wrap="square" lIns="91440" tIns="45720" rIns="91440" bIns="45720" numCol="1" anchor="t" anchorCtr="0" compatLnSpc="1">
            <a:prstTxWarp prst="textNoShape">
              <a:avLst/>
            </a:prstTxWarp>
          </a:bodyPr>
          <a:lstStyle/>
          <a:p>
            <a:pPr marL="342900" lvl="1" indent="-342900" eaLnBrk="1" hangingPunct="1">
              <a:buFontTx/>
              <a:buChar char="•"/>
            </a:pPr>
            <a:r>
              <a:rPr lang="ru-RU" altLang="ru-RU" sz="2400" dirty="0">
                <a:latin typeface="Tahoma" charset="0"/>
                <a:ea typeface="ＭＳ Ｐゴシック" charset="-128"/>
              </a:rPr>
              <a:t>Непосредственное применение</a:t>
            </a:r>
          </a:p>
          <a:p>
            <a:pPr marL="342900" lvl="1" indent="-342900" eaLnBrk="1" hangingPunct="1"/>
            <a:r>
              <a:rPr lang="ru-RU" altLang="ru-RU" sz="2000" dirty="0">
                <a:latin typeface="Tahoma" charset="0"/>
                <a:ea typeface="ＭＳ Ｐゴシック" charset="-128"/>
              </a:rPr>
              <a:t>Листы ожидания</a:t>
            </a:r>
            <a:r>
              <a:rPr lang="en-US" altLang="ru-RU" sz="2000" dirty="0">
                <a:latin typeface="Tahoma" charset="0"/>
                <a:ea typeface="ＭＳ Ｐゴシック" charset="-128"/>
              </a:rPr>
              <a:t>, </a:t>
            </a:r>
            <a:r>
              <a:rPr lang="ru-RU" altLang="ru-RU" sz="2000" dirty="0">
                <a:latin typeface="Tahoma" charset="0"/>
                <a:ea typeface="ＭＳ Ｐゴシック" charset="-128"/>
              </a:rPr>
              <a:t>бюрократические процедуры</a:t>
            </a:r>
            <a:endParaRPr lang="en-US" altLang="ru-RU" sz="2000" dirty="0">
              <a:latin typeface="Tahoma" charset="0"/>
              <a:ea typeface="ＭＳ Ｐゴシック" charset="-128"/>
            </a:endParaRPr>
          </a:p>
          <a:p>
            <a:pPr marL="342900" lvl="1" indent="-342900" eaLnBrk="1" hangingPunct="1"/>
            <a:r>
              <a:rPr lang="ru-RU" altLang="ru-RU" sz="2000" dirty="0">
                <a:latin typeface="Tahoma" charset="0"/>
                <a:ea typeface="ＭＳ Ｐゴシック" charset="-128"/>
              </a:rPr>
              <a:t>Доступ к разделяемым ресурсам </a:t>
            </a:r>
            <a:r>
              <a:rPr lang="en-US" altLang="ru-RU" sz="2000" dirty="0">
                <a:latin typeface="Tahoma" charset="0"/>
                <a:ea typeface="ＭＳ Ｐゴシック" charset="-128"/>
              </a:rPr>
              <a:t>(</a:t>
            </a:r>
            <a:r>
              <a:rPr lang="ru-RU" altLang="ru-RU" sz="2000" dirty="0">
                <a:latin typeface="Tahoma" charset="0"/>
                <a:ea typeface="ＭＳ Ｐゴシック" charset="-128"/>
              </a:rPr>
              <a:t>например</a:t>
            </a:r>
            <a:r>
              <a:rPr lang="en-US" altLang="ru-RU" sz="2000" dirty="0">
                <a:latin typeface="Tahoma" charset="0"/>
                <a:ea typeface="ＭＳ Ｐゴシック" charset="-128"/>
              </a:rPr>
              <a:t>, </a:t>
            </a:r>
            <a:r>
              <a:rPr lang="ru-RU" altLang="ru-RU" sz="2000" dirty="0">
                <a:latin typeface="Tahoma" charset="0"/>
                <a:ea typeface="ＭＳ Ｐゴシック" charset="-128"/>
              </a:rPr>
              <a:t>принтер</a:t>
            </a:r>
            <a:r>
              <a:rPr lang="en-US" altLang="ru-RU" sz="2000" dirty="0">
                <a:latin typeface="Tahoma" charset="0"/>
                <a:ea typeface="ＭＳ Ｐゴシック" charset="-128"/>
              </a:rPr>
              <a:t>)</a:t>
            </a:r>
          </a:p>
          <a:p>
            <a:pPr marL="342900" lvl="1" indent="-342900" eaLnBrk="1" hangingPunct="1"/>
            <a:r>
              <a:rPr lang="ru-RU" altLang="ru-RU" sz="2000" dirty="0">
                <a:latin typeface="Tahoma" charset="0"/>
                <a:ea typeface="ＭＳ Ｐゴシック" charset="-128"/>
              </a:rPr>
              <a:t>Мультипрограммирование</a:t>
            </a:r>
            <a:endParaRPr lang="en-US" altLang="ru-RU" sz="2000" dirty="0">
              <a:latin typeface="Tahoma" charset="0"/>
              <a:ea typeface="ＭＳ Ｐゴシック" charset="-128"/>
            </a:endParaRPr>
          </a:p>
          <a:p>
            <a:pPr eaLnBrk="1" hangingPunct="1"/>
            <a:r>
              <a:rPr lang="ru-RU" altLang="ru-RU" sz="2400" dirty="0">
                <a:latin typeface="Tahoma" charset="0"/>
                <a:ea typeface="ＭＳ Ｐゴシック" charset="-128"/>
              </a:rPr>
              <a:t>Косвенное</a:t>
            </a:r>
            <a:r>
              <a:rPr lang="en-US" altLang="ru-RU" sz="2400" dirty="0">
                <a:latin typeface="Tahoma" charset="0"/>
                <a:ea typeface="ＭＳ Ｐゴシック" charset="-128"/>
              </a:rPr>
              <a:t> </a:t>
            </a:r>
            <a:r>
              <a:rPr lang="ru-RU" altLang="ru-RU" sz="2400" dirty="0">
                <a:latin typeface="Tahoma" charset="0"/>
                <a:ea typeface="ＭＳ Ｐゴシック" charset="-128"/>
              </a:rPr>
              <a:t>применение</a:t>
            </a:r>
            <a:endParaRPr lang="en-US" altLang="ru-RU" sz="2400" dirty="0">
              <a:latin typeface="Tahoma" charset="0"/>
              <a:ea typeface="ＭＳ Ｐゴシック" charset="-128"/>
            </a:endParaRPr>
          </a:p>
          <a:p>
            <a:pPr marL="342900" lvl="1" indent="-342900" eaLnBrk="1" hangingPunct="1"/>
            <a:r>
              <a:rPr lang="ru-RU" altLang="ru-RU" sz="2000" dirty="0">
                <a:latin typeface="Tahoma" charset="0"/>
                <a:ea typeface="ＭＳ Ｐゴシック" charset="-128"/>
              </a:rPr>
              <a:t>Вспомогательная структура данных для алгоритмов</a:t>
            </a:r>
          </a:p>
          <a:p>
            <a:pPr marL="342900" lvl="1" indent="-342900" eaLnBrk="1" hangingPunct="1"/>
            <a:r>
              <a:rPr lang="ru-RU" altLang="ru-RU" sz="2000" dirty="0">
                <a:latin typeface="Tahoma" charset="0"/>
                <a:ea typeface="ＭＳ Ｐゴシック" charset="-128"/>
              </a:rPr>
              <a:t>Как компонент других структур данных</a:t>
            </a:r>
          </a:p>
          <a:p>
            <a:pPr marL="342900" lvl="1" indent="-342900" eaLnBrk="1" hangingPunct="1">
              <a:buFontTx/>
              <a:buNone/>
            </a:pPr>
            <a:endParaRPr lang="en-US" altLang="ru-RU" sz="2000" dirty="0">
              <a:latin typeface="Tahoma" charset="0"/>
              <a:ea typeface="ＭＳ Ｐゴシック" charset="-128"/>
            </a:endParaRPr>
          </a:p>
        </p:txBody>
      </p:sp>
    </p:spTree>
    <p:extLst>
      <p:ext uri="{BB962C8B-B14F-4D97-AF65-F5344CB8AC3E}">
        <p14:creationId xmlns:p14="http://schemas.microsoft.com/office/powerpoint/2010/main" val="2869637411"/>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Number Placeholder 6"/>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A52927D4-C1A6-F040-A79F-D6709D545075}" type="slidenum">
              <a:rPr lang="en-AU" altLang="ru-RU" sz="1400">
                <a:solidFill>
                  <a:schemeClr val="tx1"/>
                </a:solidFill>
                <a:latin typeface="Tahoma" charset="0"/>
              </a:rPr>
              <a:pPr eaLnBrk="1" hangingPunct="1"/>
              <a:t>61</a:t>
            </a:fld>
            <a:endParaRPr lang="en-AU" altLang="ru-RU" sz="1400">
              <a:solidFill>
                <a:schemeClr val="tx1"/>
              </a:solidFill>
              <a:latin typeface="Tahoma" charset="0"/>
            </a:endParaRPr>
          </a:p>
        </p:txBody>
      </p:sp>
      <p:sp>
        <p:nvSpPr>
          <p:cNvPr id="112642" name="Rectangle 2"/>
          <p:cNvSpPr>
            <a:spLocks noGrp="1" noChangeArrowheads="1"/>
          </p:cNvSpPr>
          <p:nvPr>
            <p:ph type="title"/>
          </p:nvPr>
        </p:nvSpPr>
        <p:spPr bwMode="auto">
          <a:xfrm>
            <a:off x="679450" y="176213"/>
            <a:ext cx="8256588" cy="830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a:latin typeface="Tahoma" charset="0"/>
                <a:ea typeface="ＭＳ Ｐゴシック" charset="-128"/>
              </a:rPr>
              <a:t>Очередь на основе массива</a:t>
            </a:r>
            <a:endParaRPr lang="en-US" altLang="ru-RU" sz="4000">
              <a:latin typeface="Tahoma" charset="0"/>
              <a:ea typeface="ＭＳ Ｐゴシック" charset="-128"/>
            </a:endParaRPr>
          </a:p>
        </p:txBody>
      </p:sp>
      <p:sp>
        <p:nvSpPr>
          <p:cNvPr id="112643" name="Rectangle 3"/>
          <p:cNvSpPr>
            <a:spLocks noGrp="1" noChangeArrowheads="1"/>
          </p:cNvSpPr>
          <p:nvPr>
            <p:ph type="body" sz="half" idx="1"/>
          </p:nvPr>
        </p:nvSpPr>
        <p:spPr bwMode="auto">
          <a:xfrm>
            <a:off x="418307" y="888082"/>
            <a:ext cx="7832724" cy="22176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ru-RU" altLang="ru-RU" sz="2400" dirty="0">
                <a:ea typeface="ＭＳ Ｐゴシック" charset="-128"/>
              </a:rPr>
              <a:t>Используем массив размера </a:t>
            </a:r>
            <a:r>
              <a:rPr lang="ru-RU" altLang="ru-RU" sz="2400" dirty="0" err="1">
                <a:ea typeface="ＭＳ Ｐゴシック" charset="-128"/>
              </a:rPr>
              <a:t>N</a:t>
            </a:r>
            <a:r>
              <a:rPr lang="ru-RU" altLang="ru-RU" sz="2400" dirty="0">
                <a:ea typeface="ＭＳ Ｐゴシック" charset="-128"/>
              </a:rPr>
              <a:t> по кругу</a:t>
            </a:r>
          </a:p>
          <a:p>
            <a:pPr eaLnBrk="1" hangingPunct="1">
              <a:lnSpc>
                <a:spcPct val="90000"/>
              </a:lnSpc>
            </a:pPr>
            <a:r>
              <a:rPr lang="ru-RU" altLang="ru-RU" sz="2400" dirty="0">
                <a:latin typeface="Tahoma" charset="0"/>
                <a:ea typeface="ＭＳ Ｐゴシック" charset="-128"/>
              </a:rPr>
              <a:t>Две переменные отслеживают начало и конец очереди</a:t>
            </a:r>
            <a:endParaRPr lang="en-US" altLang="ru-RU" sz="2400" dirty="0">
              <a:latin typeface="Tahoma" charset="0"/>
              <a:ea typeface="ＭＳ Ｐゴシック" charset="-128"/>
            </a:endParaRPr>
          </a:p>
          <a:p>
            <a:pPr lvl="1" eaLnBrk="1" hangingPunct="1">
              <a:lnSpc>
                <a:spcPct val="90000"/>
              </a:lnSpc>
              <a:buFont typeface="Times New Roman" charset="0"/>
              <a:buNone/>
            </a:pPr>
            <a:r>
              <a:rPr lang="en-US" altLang="ru-RU" sz="2000" b="1" i="1" dirty="0">
                <a:latin typeface="Times New Roman" charset="0"/>
                <a:ea typeface="ＭＳ Ｐゴシック" charset="-128"/>
              </a:rPr>
              <a:t>f</a:t>
            </a:r>
            <a:r>
              <a:rPr lang="en-US" altLang="ru-RU" sz="2000" dirty="0">
                <a:latin typeface="Tahoma" charset="0"/>
                <a:ea typeface="ＭＳ Ｐゴシック" charset="-128"/>
              </a:rPr>
              <a:t> 	</a:t>
            </a:r>
            <a:r>
              <a:rPr lang="ru-RU" altLang="ru-RU" sz="2000" dirty="0">
                <a:latin typeface="Tahoma" charset="0"/>
                <a:ea typeface="ＭＳ Ｐゴシック" charset="-128"/>
              </a:rPr>
              <a:t>индекс начала</a:t>
            </a:r>
            <a:endParaRPr lang="en-US" altLang="ru-RU" sz="2000" dirty="0">
              <a:latin typeface="Tahoma" charset="0"/>
              <a:ea typeface="ＭＳ Ｐゴシック" charset="-128"/>
            </a:endParaRPr>
          </a:p>
          <a:p>
            <a:pPr lvl="1" eaLnBrk="1" hangingPunct="1">
              <a:lnSpc>
                <a:spcPct val="90000"/>
              </a:lnSpc>
              <a:buFont typeface="Wingdings" charset="2"/>
              <a:buNone/>
            </a:pPr>
            <a:r>
              <a:rPr lang="en-US" altLang="ru-RU" sz="2000" b="1" i="1" dirty="0">
                <a:latin typeface="Times New Roman" charset="0"/>
                <a:ea typeface="ＭＳ Ｐゴシック" charset="-128"/>
              </a:rPr>
              <a:t>r</a:t>
            </a:r>
            <a:r>
              <a:rPr lang="en-US" altLang="ru-RU" sz="2000" dirty="0">
                <a:latin typeface="Tahoma" charset="0"/>
                <a:ea typeface="ＭＳ Ｐゴシック" charset="-128"/>
              </a:rPr>
              <a:t>	</a:t>
            </a:r>
            <a:r>
              <a:rPr lang="ru-RU" altLang="ru-RU" sz="2000" dirty="0">
                <a:latin typeface="Tahoma" charset="0"/>
                <a:ea typeface="ＭＳ Ｐゴシック" charset="-128"/>
              </a:rPr>
              <a:t>индекс последнего элемента</a:t>
            </a:r>
          </a:p>
          <a:p>
            <a:pPr lvl="1" eaLnBrk="1" hangingPunct="1">
              <a:lnSpc>
                <a:spcPct val="90000"/>
              </a:lnSpc>
              <a:buFont typeface="Wingdings" charset="2"/>
              <a:buNone/>
            </a:pPr>
            <a:r>
              <a:rPr lang="ru-RU" altLang="ru-RU" dirty="0">
                <a:latin typeface="Tahoma" charset="0"/>
                <a:ea typeface="ＭＳ Ｐゴシック" charset="-128"/>
              </a:rPr>
              <a:t>Далее индекса </a:t>
            </a:r>
            <a:r>
              <a:rPr lang="en-US" altLang="ru-RU" b="1" i="1" dirty="0">
                <a:latin typeface="Times New Roman" charset="0"/>
                <a:ea typeface="ＭＳ Ｐゴシック" charset="-128"/>
              </a:rPr>
              <a:t>r</a:t>
            </a:r>
            <a:r>
              <a:rPr lang="en-US" altLang="ru-RU" dirty="0">
                <a:latin typeface="Tahoma" charset="0"/>
                <a:ea typeface="ＭＳ Ｐゴシック" charset="-128"/>
              </a:rPr>
              <a:t> </a:t>
            </a:r>
            <a:r>
              <a:rPr lang="ru-RU" altLang="ru-RU" dirty="0">
                <a:latin typeface="Tahoma" charset="0"/>
                <a:ea typeface="ＭＳ Ｐゴシック" charset="-128"/>
              </a:rPr>
              <a:t>массив пустой</a:t>
            </a:r>
            <a:endParaRPr lang="en-US" altLang="ru-RU" dirty="0">
              <a:latin typeface="Tahoma" charset="0"/>
              <a:ea typeface="ＭＳ Ｐゴシック" charset="-128"/>
            </a:endParaRPr>
          </a:p>
          <a:p>
            <a:pPr eaLnBrk="1" hangingPunct="1">
              <a:lnSpc>
                <a:spcPct val="90000"/>
              </a:lnSpc>
            </a:pPr>
            <a:r>
              <a:rPr lang="ru-RU" altLang="ru-RU" sz="2400" dirty="0">
                <a:ea typeface="ＭＳ Ｐゴシック" charset="-128"/>
              </a:rPr>
              <a:t>нормальная конфигурация</a:t>
            </a:r>
            <a:endParaRPr lang="en-US" altLang="ru-RU" sz="2400" dirty="0">
              <a:ea typeface="ＭＳ Ｐゴシック" charset="-128"/>
            </a:endParaRPr>
          </a:p>
          <a:p>
            <a:pPr eaLnBrk="1" hangingPunct="1">
              <a:lnSpc>
                <a:spcPct val="90000"/>
              </a:lnSpc>
            </a:pPr>
            <a:endParaRPr lang="ru-RU" altLang="ru-RU" sz="2400" dirty="0">
              <a:ea typeface="ＭＳ Ｐゴシック" charset="-128"/>
            </a:endParaRPr>
          </a:p>
        </p:txBody>
      </p:sp>
      <p:grpSp>
        <p:nvGrpSpPr>
          <p:cNvPr id="112644" name="Group 4"/>
          <p:cNvGrpSpPr>
            <a:grpSpLocks/>
          </p:cNvGrpSpPr>
          <p:nvPr/>
        </p:nvGrpSpPr>
        <p:grpSpPr bwMode="auto">
          <a:xfrm>
            <a:off x="990600" y="3713163"/>
            <a:ext cx="6477000" cy="812548"/>
            <a:chOff x="960" y="2597"/>
            <a:chExt cx="3552" cy="478"/>
          </a:xfrm>
        </p:grpSpPr>
        <p:sp>
          <p:nvSpPr>
            <p:cNvPr id="112670" name="Rectangle 5"/>
            <p:cNvSpPr>
              <a:spLocks noChangeArrowheads="1"/>
            </p:cNvSpPr>
            <p:nvPr/>
          </p:nvSpPr>
          <p:spPr bwMode="auto">
            <a:xfrm>
              <a:off x="960" y="2597"/>
              <a:ext cx="1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Q</a:t>
              </a:r>
              <a:endParaRPr lang="en-US" altLang="ru-RU" b="1">
                <a:solidFill>
                  <a:schemeClr val="tx2"/>
                </a:solidFill>
              </a:endParaRPr>
            </a:p>
          </p:txBody>
        </p:sp>
        <p:sp>
          <p:nvSpPr>
            <p:cNvPr id="112671" name="Rectangle 6"/>
            <p:cNvSpPr>
              <a:spLocks noChangeArrowheads="1"/>
            </p:cNvSpPr>
            <p:nvPr/>
          </p:nvSpPr>
          <p:spPr bwMode="auto">
            <a:xfrm>
              <a:off x="1296"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0</a:t>
              </a:r>
              <a:endParaRPr lang="en-US" altLang="ru-RU">
                <a:solidFill>
                  <a:schemeClr val="tx2"/>
                </a:solidFill>
              </a:endParaRPr>
            </a:p>
          </p:txBody>
        </p:sp>
        <p:sp>
          <p:nvSpPr>
            <p:cNvPr id="112672" name="Rectangle 7"/>
            <p:cNvSpPr>
              <a:spLocks noChangeArrowheads="1"/>
            </p:cNvSpPr>
            <p:nvPr/>
          </p:nvSpPr>
          <p:spPr bwMode="auto">
            <a:xfrm>
              <a:off x="1488"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1</a:t>
              </a:r>
              <a:endParaRPr lang="en-US" altLang="ru-RU">
                <a:solidFill>
                  <a:schemeClr val="tx2"/>
                </a:solidFill>
              </a:endParaRPr>
            </a:p>
          </p:txBody>
        </p:sp>
        <p:sp>
          <p:nvSpPr>
            <p:cNvPr id="112673" name="Rectangle 8"/>
            <p:cNvSpPr>
              <a:spLocks noChangeArrowheads="1"/>
            </p:cNvSpPr>
            <p:nvPr/>
          </p:nvSpPr>
          <p:spPr bwMode="auto">
            <a:xfrm>
              <a:off x="1680"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2</a:t>
              </a:r>
              <a:endParaRPr lang="en-US" altLang="ru-RU">
                <a:solidFill>
                  <a:schemeClr val="tx2"/>
                </a:solidFill>
              </a:endParaRPr>
            </a:p>
          </p:txBody>
        </p:sp>
        <p:sp>
          <p:nvSpPr>
            <p:cNvPr id="112674" name="Rectangle 9"/>
            <p:cNvSpPr>
              <a:spLocks noChangeArrowheads="1"/>
            </p:cNvSpPr>
            <p:nvPr/>
          </p:nvSpPr>
          <p:spPr bwMode="auto">
            <a:xfrm>
              <a:off x="3936" y="2842"/>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r</a:t>
              </a:r>
              <a:endParaRPr lang="en-US" altLang="ru-RU" b="1">
                <a:solidFill>
                  <a:schemeClr val="tx2"/>
                </a:solidFill>
              </a:endParaRPr>
            </a:p>
          </p:txBody>
        </p:sp>
        <p:sp>
          <p:nvSpPr>
            <p:cNvPr id="112675" name="Rectangle 10"/>
            <p:cNvSpPr>
              <a:spLocks noChangeArrowheads="1"/>
            </p:cNvSpPr>
            <p:nvPr/>
          </p:nvSpPr>
          <p:spPr bwMode="auto">
            <a:xfrm>
              <a:off x="2016" y="2842"/>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f</a:t>
              </a:r>
              <a:endParaRPr lang="en-US" altLang="ru-RU" b="1">
                <a:solidFill>
                  <a:schemeClr val="tx2"/>
                </a:solidFill>
              </a:endParaRPr>
            </a:p>
          </p:txBody>
        </p:sp>
        <p:sp>
          <p:nvSpPr>
            <p:cNvPr id="112676" name="Rectangle 11"/>
            <p:cNvSpPr>
              <a:spLocks noChangeArrowheads="1"/>
            </p:cNvSpPr>
            <p:nvPr/>
          </p:nvSpPr>
          <p:spPr bwMode="auto">
            <a:xfrm>
              <a:off x="1248"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endParaRPr lang="en-AU" altLang="ru-RU"/>
            </a:p>
          </p:txBody>
        </p:sp>
        <p:sp>
          <p:nvSpPr>
            <p:cNvPr id="112677" name="Rectangle 12"/>
            <p:cNvSpPr>
              <a:spLocks noChangeArrowheads="1"/>
            </p:cNvSpPr>
            <p:nvPr/>
          </p:nvSpPr>
          <p:spPr bwMode="auto">
            <a:xfrm>
              <a:off x="1440"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78" name="Rectangle 13"/>
            <p:cNvSpPr>
              <a:spLocks noChangeArrowheads="1"/>
            </p:cNvSpPr>
            <p:nvPr/>
          </p:nvSpPr>
          <p:spPr bwMode="auto">
            <a:xfrm>
              <a:off x="1632"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79" name="Rectangle 14"/>
            <p:cNvSpPr>
              <a:spLocks noChangeArrowheads="1"/>
            </p:cNvSpPr>
            <p:nvPr/>
          </p:nvSpPr>
          <p:spPr bwMode="auto">
            <a:xfrm>
              <a:off x="1824"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0" name="Rectangle 15"/>
            <p:cNvSpPr>
              <a:spLocks noChangeArrowheads="1"/>
            </p:cNvSpPr>
            <p:nvPr/>
          </p:nvSpPr>
          <p:spPr bwMode="auto">
            <a:xfrm>
              <a:off x="2016"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1" name="Rectangle 16"/>
            <p:cNvSpPr>
              <a:spLocks noChangeArrowheads="1"/>
            </p:cNvSpPr>
            <p:nvPr/>
          </p:nvSpPr>
          <p:spPr bwMode="auto">
            <a:xfrm>
              <a:off x="2208"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2" name="Rectangle 17"/>
            <p:cNvSpPr>
              <a:spLocks noChangeArrowheads="1"/>
            </p:cNvSpPr>
            <p:nvPr/>
          </p:nvSpPr>
          <p:spPr bwMode="auto">
            <a:xfrm>
              <a:off x="2400"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3" name="Rectangle 18"/>
            <p:cNvSpPr>
              <a:spLocks noChangeArrowheads="1"/>
            </p:cNvSpPr>
            <p:nvPr/>
          </p:nvSpPr>
          <p:spPr bwMode="auto">
            <a:xfrm>
              <a:off x="2592"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4" name="Rectangle 19"/>
            <p:cNvSpPr>
              <a:spLocks noChangeArrowheads="1"/>
            </p:cNvSpPr>
            <p:nvPr/>
          </p:nvSpPr>
          <p:spPr bwMode="auto">
            <a:xfrm>
              <a:off x="2784"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5" name="Rectangle 20"/>
            <p:cNvSpPr>
              <a:spLocks noChangeArrowheads="1"/>
            </p:cNvSpPr>
            <p:nvPr/>
          </p:nvSpPr>
          <p:spPr bwMode="auto">
            <a:xfrm>
              <a:off x="2976"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6" name="Rectangle 21"/>
            <p:cNvSpPr>
              <a:spLocks noChangeArrowheads="1"/>
            </p:cNvSpPr>
            <p:nvPr/>
          </p:nvSpPr>
          <p:spPr bwMode="auto">
            <a:xfrm>
              <a:off x="3168"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7" name="Rectangle 22"/>
            <p:cNvSpPr>
              <a:spLocks noChangeArrowheads="1"/>
            </p:cNvSpPr>
            <p:nvPr/>
          </p:nvSpPr>
          <p:spPr bwMode="auto">
            <a:xfrm>
              <a:off x="3360"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8" name="Rectangle 23"/>
            <p:cNvSpPr>
              <a:spLocks noChangeArrowheads="1"/>
            </p:cNvSpPr>
            <p:nvPr/>
          </p:nvSpPr>
          <p:spPr bwMode="auto">
            <a:xfrm>
              <a:off x="3552"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89" name="Rectangle 24"/>
            <p:cNvSpPr>
              <a:spLocks noChangeArrowheads="1"/>
            </p:cNvSpPr>
            <p:nvPr/>
          </p:nvSpPr>
          <p:spPr bwMode="auto">
            <a:xfrm>
              <a:off x="3744"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90" name="Rectangle 25"/>
            <p:cNvSpPr>
              <a:spLocks noChangeArrowheads="1"/>
            </p:cNvSpPr>
            <p:nvPr/>
          </p:nvSpPr>
          <p:spPr bwMode="auto">
            <a:xfrm>
              <a:off x="3936"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91" name="Rectangle 26"/>
            <p:cNvSpPr>
              <a:spLocks noChangeArrowheads="1"/>
            </p:cNvSpPr>
            <p:nvPr/>
          </p:nvSpPr>
          <p:spPr bwMode="auto">
            <a:xfrm>
              <a:off x="4128"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92" name="Rectangle 27"/>
            <p:cNvSpPr>
              <a:spLocks noChangeArrowheads="1"/>
            </p:cNvSpPr>
            <p:nvPr/>
          </p:nvSpPr>
          <p:spPr bwMode="auto">
            <a:xfrm>
              <a:off x="4320"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grpSp>
      <p:grpSp>
        <p:nvGrpSpPr>
          <p:cNvPr id="112645" name="Group 29"/>
          <p:cNvGrpSpPr>
            <a:grpSpLocks/>
          </p:cNvGrpSpPr>
          <p:nvPr/>
        </p:nvGrpSpPr>
        <p:grpSpPr bwMode="auto">
          <a:xfrm>
            <a:off x="838200" y="4995863"/>
            <a:ext cx="6096000" cy="831852"/>
            <a:chOff x="960" y="3360"/>
            <a:chExt cx="3552" cy="478"/>
          </a:xfrm>
        </p:grpSpPr>
        <p:sp>
          <p:nvSpPr>
            <p:cNvPr id="112647" name="Rectangle 30"/>
            <p:cNvSpPr>
              <a:spLocks noChangeArrowheads="1"/>
            </p:cNvSpPr>
            <p:nvPr/>
          </p:nvSpPr>
          <p:spPr bwMode="auto">
            <a:xfrm>
              <a:off x="960" y="3360"/>
              <a:ext cx="1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Q</a:t>
              </a:r>
              <a:endParaRPr lang="en-US" altLang="ru-RU" b="1">
                <a:solidFill>
                  <a:schemeClr val="tx2"/>
                </a:solidFill>
              </a:endParaRPr>
            </a:p>
          </p:txBody>
        </p:sp>
        <p:sp>
          <p:nvSpPr>
            <p:cNvPr id="112648" name="Rectangle 31"/>
            <p:cNvSpPr>
              <a:spLocks noChangeArrowheads="1"/>
            </p:cNvSpPr>
            <p:nvPr/>
          </p:nvSpPr>
          <p:spPr bwMode="auto">
            <a:xfrm>
              <a:off x="1296"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0</a:t>
              </a:r>
              <a:endParaRPr lang="en-US" altLang="ru-RU">
                <a:solidFill>
                  <a:schemeClr val="tx2"/>
                </a:solidFill>
              </a:endParaRPr>
            </a:p>
          </p:txBody>
        </p:sp>
        <p:sp>
          <p:nvSpPr>
            <p:cNvPr id="112649" name="Rectangle 32"/>
            <p:cNvSpPr>
              <a:spLocks noChangeArrowheads="1"/>
            </p:cNvSpPr>
            <p:nvPr/>
          </p:nvSpPr>
          <p:spPr bwMode="auto">
            <a:xfrm>
              <a:off x="1488"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1</a:t>
              </a:r>
              <a:endParaRPr lang="en-US" altLang="ru-RU">
                <a:solidFill>
                  <a:schemeClr val="tx2"/>
                </a:solidFill>
              </a:endParaRPr>
            </a:p>
          </p:txBody>
        </p:sp>
        <p:sp>
          <p:nvSpPr>
            <p:cNvPr id="112650" name="Rectangle 33"/>
            <p:cNvSpPr>
              <a:spLocks noChangeArrowheads="1"/>
            </p:cNvSpPr>
            <p:nvPr/>
          </p:nvSpPr>
          <p:spPr bwMode="auto">
            <a:xfrm>
              <a:off x="1680"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2</a:t>
              </a:r>
              <a:endParaRPr lang="en-US" altLang="ru-RU">
                <a:solidFill>
                  <a:schemeClr val="tx2"/>
                </a:solidFill>
              </a:endParaRPr>
            </a:p>
          </p:txBody>
        </p:sp>
        <p:sp>
          <p:nvSpPr>
            <p:cNvPr id="112651" name="Rectangle 34"/>
            <p:cNvSpPr>
              <a:spLocks noChangeArrowheads="1"/>
            </p:cNvSpPr>
            <p:nvPr/>
          </p:nvSpPr>
          <p:spPr bwMode="auto">
            <a:xfrm>
              <a:off x="3360" y="3605"/>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f</a:t>
              </a:r>
              <a:endParaRPr lang="en-US" altLang="ru-RU" b="1">
                <a:solidFill>
                  <a:schemeClr val="tx2"/>
                </a:solidFill>
              </a:endParaRPr>
            </a:p>
          </p:txBody>
        </p:sp>
        <p:sp>
          <p:nvSpPr>
            <p:cNvPr id="112652" name="Rectangle 35"/>
            <p:cNvSpPr>
              <a:spLocks noChangeArrowheads="1"/>
            </p:cNvSpPr>
            <p:nvPr/>
          </p:nvSpPr>
          <p:spPr bwMode="auto">
            <a:xfrm>
              <a:off x="2016" y="3605"/>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r</a:t>
              </a:r>
              <a:endParaRPr lang="en-US" altLang="ru-RU" b="1">
                <a:solidFill>
                  <a:schemeClr val="tx2"/>
                </a:solidFill>
              </a:endParaRPr>
            </a:p>
          </p:txBody>
        </p:sp>
        <p:sp>
          <p:nvSpPr>
            <p:cNvPr id="112653" name="Rectangle 36"/>
            <p:cNvSpPr>
              <a:spLocks noChangeArrowheads="1"/>
            </p:cNvSpPr>
            <p:nvPr/>
          </p:nvSpPr>
          <p:spPr bwMode="auto">
            <a:xfrm>
              <a:off x="1248"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endParaRPr lang="en-AU" altLang="ru-RU"/>
            </a:p>
          </p:txBody>
        </p:sp>
        <p:sp>
          <p:nvSpPr>
            <p:cNvPr id="112654" name="Rectangle 37"/>
            <p:cNvSpPr>
              <a:spLocks noChangeArrowheads="1"/>
            </p:cNvSpPr>
            <p:nvPr/>
          </p:nvSpPr>
          <p:spPr bwMode="auto">
            <a:xfrm>
              <a:off x="144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55" name="Rectangle 38"/>
            <p:cNvSpPr>
              <a:spLocks noChangeArrowheads="1"/>
            </p:cNvSpPr>
            <p:nvPr/>
          </p:nvSpPr>
          <p:spPr bwMode="auto">
            <a:xfrm>
              <a:off x="1632"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56" name="Rectangle 39"/>
            <p:cNvSpPr>
              <a:spLocks noChangeArrowheads="1"/>
            </p:cNvSpPr>
            <p:nvPr/>
          </p:nvSpPr>
          <p:spPr bwMode="auto">
            <a:xfrm>
              <a:off x="1824"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57" name="Rectangle 40"/>
            <p:cNvSpPr>
              <a:spLocks noChangeArrowheads="1"/>
            </p:cNvSpPr>
            <p:nvPr/>
          </p:nvSpPr>
          <p:spPr bwMode="auto">
            <a:xfrm>
              <a:off x="2016"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58" name="Rectangle 41"/>
            <p:cNvSpPr>
              <a:spLocks noChangeArrowheads="1"/>
            </p:cNvSpPr>
            <p:nvPr/>
          </p:nvSpPr>
          <p:spPr bwMode="auto">
            <a:xfrm>
              <a:off x="2208"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59" name="Rectangle 42"/>
            <p:cNvSpPr>
              <a:spLocks noChangeArrowheads="1"/>
            </p:cNvSpPr>
            <p:nvPr/>
          </p:nvSpPr>
          <p:spPr bwMode="auto">
            <a:xfrm>
              <a:off x="2400"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0" name="Rectangle 43"/>
            <p:cNvSpPr>
              <a:spLocks noChangeArrowheads="1"/>
            </p:cNvSpPr>
            <p:nvPr/>
          </p:nvSpPr>
          <p:spPr bwMode="auto">
            <a:xfrm>
              <a:off x="2592"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1" name="Rectangle 44"/>
            <p:cNvSpPr>
              <a:spLocks noChangeArrowheads="1"/>
            </p:cNvSpPr>
            <p:nvPr/>
          </p:nvSpPr>
          <p:spPr bwMode="auto">
            <a:xfrm>
              <a:off x="2784"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2" name="Rectangle 45"/>
            <p:cNvSpPr>
              <a:spLocks noChangeArrowheads="1"/>
            </p:cNvSpPr>
            <p:nvPr/>
          </p:nvSpPr>
          <p:spPr bwMode="auto">
            <a:xfrm>
              <a:off x="2976"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3" name="Rectangle 46"/>
            <p:cNvSpPr>
              <a:spLocks noChangeArrowheads="1"/>
            </p:cNvSpPr>
            <p:nvPr/>
          </p:nvSpPr>
          <p:spPr bwMode="auto">
            <a:xfrm>
              <a:off x="3168"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4" name="Rectangle 47"/>
            <p:cNvSpPr>
              <a:spLocks noChangeArrowheads="1"/>
            </p:cNvSpPr>
            <p:nvPr/>
          </p:nvSpPr>
          <p:spPr bwMode="auto">
            <a:xfrm>
              <a:off x="336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5" name="Rectangle 48"/>
            <p:cNvSpPr>
              <a:spLocks noChangeArrowheads="1"/>
            </p:cNvSpPr>
            <p:nvPr/>
          </p:nvSpPr>
          <p:spPr bwMode="auto">
            <a:xfrm>
              <a:off x="3552"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6" name="Rectangle 49"/>
            <p:cNvSpPr>
              <a:spLocks noChangeArrowheads="1"/>
            </p:cNvSpPr>
            <p:nvPr/>
          </p:nvSpPr>
          <p:spPr bwMode="auto">
            <a:xfrm>
              <a:off x="3744"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7" name="Rectangle 50"/>
            <p:cNvSpPr>
              <a:spLocks noChangeArrowheads="1"/>
            </p:cNvSpPr>
            <p:nvPr/>
          </p:nvSpPr>
          <p:spPr bwMode="auto">
            <a:xfrm>
              <a:off x="3936"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8" name="Rectangle 51"/>
            <p:cNvSpPr>
              <a:spLocks noChangeArrowheads="1"/>
            </p:cNvSpPr>
            <p:nvPr/>
          </p:nvSpPr>
          <p:spPr bwMode="auto">
            <a:xfrm>
              <a:off x="4128"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2669" name="Rectangle 52"/>
            <p:cNvSpPr>
              <a:spLocks noChangeArrowheads="1"/>
            </p:cNvSpPr>
            <p:nvPr/>
          </p:nvSpPr>
          <p:spPr bwMode="auto">
            <a:xfrm>
              <a:off x="432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grpSp>
      <p:sp>
        <p:nvSpPr>
          <p:cNvPr id="112646" name="Text Box 53"/>
          <p:cNvSpPr txBox="1">
            <a:spLocks noChangeArrowheads="1"/>
          </p:cNvSpPr>
          <p:nvPr/>
        </p:nvSpPr>
        <p:spPr bwMode="auto">
          <a:xfrm>
            <a:off x="418307" y="4498976"/>
            <a:ext cx="4878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ru-RU" altLang="ru-RU" dirty="0">
                <a:solidFill>
                  <a:schemeClr val="tx1"/>
                </a:solidFill>
                <a:latin typeface="Tahoma" charset="0"/>
              </a:rPr>
              <a:t>Развернутая конфигурация</a:t>
            </a:r>
            <a:endParaRPr lang="en-US" altLang="ru-RU" dirty="0">
              <a:solidFill>
                <a:schemeClr val="tx1"/>
              </a:solidFill>
              <a:latin typeface="Tahoma" charset="0"/>
            </a:endParaRPr>
          </a:p>
        </p:txBody>
      </p:sp>
      <p:sp>
        <p:nvSpPr>
          <p:cNvPr id="54" name="Объект 2">
            <a:extLst>
              <a:ext uri="{FF2B5EF4-FFF2-40B4-BE49-F238E27FC236}">
                <a16:creationId xmlns:a16="http://schemas.microsoft.com/office/drawing/2014/main" id="{5E73F4D5-1C40-7745-A166-24BD32B85CD3}"/>
              </a:ext>
            </a:extLst>
          </p:cNvPr>
          <p:cNvSpPr txBox="1">
            <a:spLocks/>
          </p:cNvSpPr>
          <p:nvPr/>
        </p:nvSpPr>
        <p:spPr>
          <a:xfrm>
            <a:off x="494507" y="5871499"/>
            <a:ext cx="5054600" cy="5320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hlinkClick r:id="rId3"/>
              </a:rPr>
              <a:t>Визуализация очереди</a:t>
            </a:r>
            <a:endParaRPr lang="ru-TR" dirty="0"/>
          </a:p>
        </p:txBody>
      </p:sp>
    </p:spTree>
    <p:extLst>
      <p:ext uri="{BB962C8B-B14F-4D97-AF65-F5344CB8AC3E}">
        <p14:creationId xmlns:p14="http://schemas.microsoft.com/office/powerpoint/2010/main" val="3958413885"/>
      </p:ext>
    </p:extLst>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8B3DE47A-17B0-0D49-A87B-64AD03AC71D9}" type="slidenum">
              <a:rPr lang="en-AU" altLang="ru-RU" sz="1400">
                <a:solidFill>
                  <a:schemeClr val="tx1"/>
                </a:solidFill>
                <a:latin typeface="Tahoma" charset="0"/>
              </a:rPr>
              <a:pPr eaLnBrk="1" hangingPunct="1"/>
              <a:t>62</a:t>
            </a:fld>
            <a:endParaRPr lang="en-AU" altLang="ru-RU" sz="1400">
              <a:solidFill>
                <a:schemeClr val="tx1"/>
              </a:solidFill>
              <a:latin typeface="Tahoma" charset="0"/>
            </a:endParaRPr>
          </a:p>
        </p:txBody>
      </p:sp>
      <p:sp>
        <p:nvSpPr>
          <p:cNvPr id="114690" name="Rectangle 2"/>
          <p:cNvSpPr>
            <a:spLocks noGrp="1" noChangeArrowheads="1"/>
          </p:cNvSpPr>
          <p:nvPr>
            <p:ph type="title"/>
          </p:nvPr>
        </p:nvSpPr>
        <p:spPr bwMode="auto">
          <a:xfrm>
            <a:off x="582613" y="242888"/>
            <a:ext cx="8353425" cy="879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a:latin typeface="Tahoma" charset="0"/>
                <a:ea typeface="ＭＳ Ｐゴシック" charset="-128"/>
              </a:rPr>
              <a:t>Операции над очередью </a:t>
            </a:r>
            <a:r>
              <a:rPr lang="en-US" altLang="ru-RU" sz="3200">
                <a:latin typeface="Tahoma" charset="0"/>
                <a:ea typeface="ＭＳ Ｐゴシック" charset="-128"/>
              </a:rPr>
              <a:t>(1/3)</a:t>
            </a:r>
          </a:p>
        </p:txBody>
      </p:sp>
      <p:sp>
        <p:nvSpPr>
          <p:cNvPr id="114691" name="Rectangle 3"/>
          <p:cNvSpPr>
            <a:spLocks noGrp="1" noChangeArrowheads="1"/>
          </p:cNvSpPr>
          <p:nvPr>
            <p:ph type="body" idx="1"/>
          </p:nvPr>
        </p:nvSpPr>
        <p:spPr bwMode="auto">
          <a:xfrm>
            <a:off x="369888" y="1485900"/>
            <a:ext cx="3714750" cy="1905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2400">
                <a:ea typeface="ＭＳ Ｐゴシック" charset="-128"/>
              </a:rPr>
              <a:t>Мы используем оператор деления по модулю (остаток от целочисленного деления)</a:t>
            </a:r>
            <a:endParaRPr lang="en-US" altLang="ru-RU" sz="2400">
              <a:latin typeface="Tahoma" charset="0"/>
              <a:ea typeface="ＭＳ Ｐゴシック" charset="-128"/>
            </a:endParaRPr>
          </a:p>
        </p:txBody>
      </p:sp>
      <p:sp>
        <p:nvSpPr>
          <p:cNvPr id="35845" name="Text Box 4"/>
          <p:cNvSpPr txBox="1">
            <a:spLocks noChangeArrowheads="1"/>
          </p:cNvSpPr>
          <p:nvPr/>
        </p:nvSpPr>
        <p:spPr bwMode="auto">
          <a:xfrm>
            <a:off x="4538663" y="1236663"/>
            <a:ext cx="4148137" cy="22875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lvl1pPr defTabSz="228600">
              <a:defRPr sz="3200">
                <a:solidFill>
                  <a:schemeClr val="tx1"/>
                </a:solidFill>
                <a:latin typeface="Tahoma" charset="0"/>
                <a:ea typeface="ＭＳ Ｐゴシック" charset="0"/>
              </a:defRPr>
            </a:lvl1pPr>
            <a:lvl2pPr defTabSz="228600">
              <a:defRPr sz="2800">
                <a:solidFill>
                  <a:schemeClr val="tx1"/>
                </a:solidFill>
                <a:latin typeface="Tahoma" charset="0"/>
                <a:ea typeface="ＭＳ Ｐゴシック" charset="0"/>
              </a:defRPr>
            </a:lvl2pPr>
            <a:lvl3pPr defTabSz="228600">
              <a:defRPr sz="2400">
                <a:solidFill>
                  <a:schemeClr val="tx1"/>
                </a:solidFill>
                <a:latin typeface="Tahoma" charset="0"/>
                <a:ea typeface="ＭＳ Ｐゴシック" charset="0"/>
              </a:defRPr>
            </a:lvl3pPr>
            <a:lvl4pPr defTabSz="228600">
              <a:defRPr sz="2000">
                <a:solidFill>
                  <a:schemeClr val="tx1"/>
                </a:solidFill>
                <a:latin typeface="Tahoma" charset="0"/>
                <a:ea typeface="ＭＳ Ｐゴシック" charset="0"/>
              </a:defRPr>
            </a:lvl4pPr>
            <a:lvl5pPr defTabSz="228600">
              <a:defRPr sz="2000">
                <a:solidFill>
                  <a:schemeClr val="tx1"/>
                </a:solidFill>
                <a:latin typeface="Tahoma" charset="0"/>
                <a:ea typeface="ＭＳ Ｐゴシック" charset="0"/>
              </a:defRPr>
            </a:lvl5pPr>
            <a:lvl6pPr defTabSz="228600" eaLnBrk="0" hangingPunct="0">
              <a:buFont typeface="Wingdings" charset="0"/>
              <a:defRPr sz="2000">
                <a:solidFill>
                  <a:schemeClr val="tx1"/>
                </a:solidFill>
                <a:latin typeface="Tahoma" charset="0"/>
                <a:ea typeface="ＭＳ Ｐゴシック" charset="0"/>
              </a:defRPr>
            </a:lvl6pPr>
            <a:lvl7pPr defTabSz="228600" eaLnBrk="0" hangingPunct="0">
              <a:buFont typeface="Wingdings" charset="0"/>
              <a:defRPr sz="2000">
                <a:solidFill>
                  <a:schemeClr val="tx1"/>
                </a:solidFill>
                <a:latin typeface="Tahoma" charset="0"/>
                <a:ea typeface="ＭＳ Ｐゴシック" charset="0"/>
              </a:defRPr>
            </a:lvl7pPr>
            <a:lvl8pPr defTabSz="228600" eaLnBrk="0" hangingPunct="0">
              <a:buFont typeface="Wingdings" charset="0"/>
              <a:defRPr sz="2000">
                <a:solidFill>
                  <a:schemeClr val="tx1"/>
                </a:solidFill>
                <a:latin typeface="Tahoma" charset="0"/>
                <a:ea typeface="ＭＳ Ｐゴシック" charset="0"/>
              </a:defRPr>
            </a:lvl8pPr>
            <a:lvl9pPr defTabSz="228600" eaLnBrk="0" hangingPunct="0">
              <a:buFont typeface="Wingdings" charset="0"/>
              <a:defRPr sz="2000">
                <a:solidFill>
                  <a:schemeClr val="tx1"/>
                </a:solidFill>
                <a:latin typeface="Tahoma" charset="0"/>
                <a:ea typeface="ＭＳ Ｐゴシック" charset="0"/>
              </a:defRPr>
            </a:lvl9pPr>
          </a:lstStyle>
          <a:p>
            <a:pPr>
              <a:buFont typeface="Symbol" charset="0"/>
              <a:buNone/>
              <a:defRPr/>
            </a:pPr>
            <a:r>
              <a:rPr lang="en-US" sz="2400" b="1" dirty="0">
                <a:latin typeface="Times New Roman" charset="0"/>
              </a:rPr>
              <a:t>Algorithm</a:t>
            </a:r>
            <a:r>
              <a:rPr lang="en-US" sz="2400" dirty="0">
                <a:latin typeface="Times New Roman" charset="0"/>
              </a:rPr>
              <a:t> </a:t>
            </a:r>
            <a:r>
              <a:rPr lang="en-US" sz="2400" b="1" i="1" dirty="0">
                <a:latin typeface="Times New Roman" charset="0"/>
              </a:rPr>
              <a:t>size</a:t>
            </a:r>
            <a:r>
              <a:rPr lang="en-US" sz="2400" dirty="0">
                <a:latin typeface="Times New Roman" charset="0"/>
              </a:rPr>
              <a:t>()</a:t>
            </a:r>
          </a:p>
          <a:p>
            <a:pPr>
              <a:buFont typeface="Symbol" charset="0"/>
              <a:buNone/>
              <a:defRPr/>
            </a:pPr>
            <a:r>
              <a:rPr lang="en-US" sz="2400" dirty="0">
                <a:latin typeface="Times New Roman" charset="0"/>
              </a:rPr>
              <a:t>  { </a:t>
            </a:r>
            <a:r>
              <a:rPr lang="en-US" sz="2400" b="1" dirty="0">
                <a:latin typeface="Times New Roman" charset="0"/>
                <a:sym typeface="Symbol" charset="0"/>
              </a:rPr>
              <a:t>return</a:t>
            </a:r>
            <a:r>
              <a:rPr lang="en-US" sz="2400" dirty="0">
                <a:latin typeface="Times New Roman" charset="0"/>
                <a:sym typeface="Symbol" charset="0"/>
              </a:rPr>
              <a:t> (</a:t>
            </a:r>
            <a:r>
              <a:rPr lang="en-US" sz="2400" b="1" i="1" dirty="0">
                <a:latin typeface="Times New Roman" charset="0"/>
                <a:sym typeface="Symbol" charset="0"/>
              </a:rPr>
              <a:t>N</a:t>
            </a:r>
            <a:r>
              <a:rPr lang="en-US" sz="2400" dirty="0">
                <a:latin typeface="Times New Roman" charset="0"/>
                <a:sym typeface="Symbol" charset="0"/>
              </a:rPr>
              <a:t> </a:t>
            </a:r>
            <a:r>
              <a:rPr lang="en-US" sz="2400" dirty="0">
                <a:latin typeface="Symbol" charset="0"/>
                <a:sym typeface="Symbol" charset="0"/>
              </a:rPr>
              <a:t>-</a:t>
            </a:r>
            <a:r>
              <a:rPr lang="en-US" sz="2400" dirty="0">
                <a:latin typeface="Times New Roman" charset="0"/>
                <a:sym typeface="Symbol" charset="0"/>
              </a:rPr>
              <a:t> </a:t>
            </a:r>
            <a:r>
              <a:rPr lang="en-US" sz="2400" b="1" i="1" dirty="0">
                <a:latin typeface="Times New Roman" charset="0"/>
                <a:sym typeface="Symbol" charset="0"/>
              </a:rPr>
              <a:t>f</a:t>
            </a:r>
            <a:r>
              <a:rPr lang="en-US" sz="2400" dirty="0">
                <a:latin typeface="Times New Roman" charset="0"/>
                <a:sym typeface="Symbol" charset="0"/>
              </a:rPr>
              <a:t> + </a:t>
            </a:r>
            <a:r>
              <a:rPr lang="en-US" sz="2400" b="1" i="1" dirty="0">
                <a:latin typeface="Times New Roman" charset="0"/>
                <a:sym typeface="Symbol" charset="0"/>
              </a:rPr>
              <a:t>r</a:t>
            </a:r>
            <a:r>
              <a:rPr lang="en-US" sz="2400" dirty="0">
                <a:latin typeface="Times New Roman" charset="0"/>
                <a:sym typeface="Symbol" charset="0"/>
              </a:rPr>
              <a:t>) mod </a:t>
            </a:r>
            <a:r>
              <a:rPr lang="en-US" sz="2400" b="1" i="1" dirty="0">
                <a:latin typeface="Times New Roman" charset="0"/>
                <a:sym typeface="Symbol" charset="0"/>
              </a:rPr>
              <a:t>N;</a:t>
            </a:r>
            <a:r>
              <a:rPr lang="en-US" sz="2400" dirty="0">
                <a:latin typeface="Times New Roman" charset="0"/>
                <a:sym typeface="Symbol" charset="0"/>
              </a:rPr>
              <a:t>}</a:t>
            </a:r>
          </a:p>
          <a:p>
            <a:pPr>
              <a:buFont typeface="Symbol" charset="0"/>
              <a:buNone/>
              <a:defRPr/>
            </a:pPr>
            <a:endParaRPr lang="en-US" sz="2400" b="1" dirty="0">
              <a:latin typeface="Times New Roman" charset="0"/>
            </a:endParaRPr>
          </a:p>
          <a:p>
            <a:pPr>
              <a:buFont typeface="Symbol" charset="0"/>
              <a:buNone/>
              <a:defRPr/>
            </a:pPr>
            <a:r>
              <a:rPr lang="en-US" sz="2400" b="1" dirty="0">
                <a:latin typeface="Times New Roman" charset="0"/>
              </a:rPr>
              <a:t>Algorithm</a:t>
            </a:r>
            <a:r>
              <a:rPr lang="en-US" sz="2400" dirty="0">
                <a:latin typeface="Times New Roman" charset="0"/>
              </a:rPr>
              <a:t> </a:t>
            </a:r>
            <a:r>
              <a:rPr lang="en-US" sz="2400" b="1" i="1" dirty="0" err="1">
                <a:latin typeface="Times New Roman" charset="0"/>
              </a:rPr>
              <a:t>isEmpty</a:t>
            </a:r>
            <a:r>
              <a:rPr lang="en-US" sz="2400" dirty="0">
                <a:latin typeface="Times New Roman" charset="0"/>
              </a:rPr>
              <a:t>()</a:t>
            </a:r>
          </a:p>
          <a:p>
            <a:pPr>
              <a:buFont typeface="Symbol" charset="0"/>
              <a:buNone/>
              <a:defRPr/>
            </a:pPr>
            <a:r>
              <a:rPr lang="en-US" sz="2400" dirty="0">
                <a:latin typeface="Times New Roman" charset="0"/>
              </a:rPr>
              <a:t>	{ </a:t>
            </a:r>
            <a:r>
              <a:rPr lang="en-US" sz="2400" b="1" dirty="0">
                <a:latin typeface="Times New Roman" charset="0"/>
                <a:sym typeface="Symbol" charset="0"/>
              </a:rPr>
              <a:t>return</a:t>
            </a:r>
            <a:r>
              <a:rPr lang="en-US" sz="2400" dirty="0">
                <a:latin typeface="Times New Roman" charset="0"/>
                <a:sym typeface="Symbol" charset="0"/>
              </a:rPr>
              <a:t> (</a:t>
            </a:r>
            <a:r>
              <a:rPr lang="en-US" sz="2400" b="1" i="1" dirty="0">
                <a:latin typeface="Times New Roman" charset="0"/>
                <a:sym typeface="Symbol" charset="0"/>
              </a:rPr>
              <a:t>f</a:t>
            </a:r>
            <a:r>
              <a:rPr lang="en-US" sz="2400" dirty="0">
                <a:latin typeface="Times New Roman" charset="0"/>
                <a:sym typeface="Symbol" charset="0"/>
              </a:rPr>
              <a:t> </a:t>
            </a:r>
            <a:r>
              <a:rPr lang="en-US" sz="2400" dirty="0">
                <a:latin typeface="Symbol" charset="0"/>
                <a:sym typeface="Symbol" charset="0"/>
              </a:rPr>
              <a:t>=</a:t>
            </a:r>
            <a:r>
              <a:rPr lang="en-US" sz="2400" dirty="0">
                <a:latin typeface="Times New Roman" charset="0"/>
                <a:sym typeface="Symbol" charset="0"/>
              </a:rPr>
              <a:t> </a:t>
            </a:r>
            <a:r>
              <a:rPr lang="en-US" sz="2400" b="1" i="1" dirty="0">
                <a:latin typeface="Times New Roman" charset="0"/>
                <a:sym typeface="Symbol" charset="0"/>
              </a:rPr>
              <a:t>r</a:t>
            </a:r>
            <a:r>
              <a:rPr lang="en-US" sz="2400" dirty="0">
                <a:latin typeface="Times New Roman" charset="0"/>
                <a:sym typeface="Symbol" charset="0"/>
              </a:rPr>
              <a:t>); }</a:t>
            </a:r>
          </a:p>
        </p:txBody>
      </p:sp>
      <p:grpSp>
        <p:nvGrpSpPr>
          <p:cNvPr id="114693" name="Group 5"/>
          <p:cNvGrpSpPr>
            <a:grpSpLocks/>
          </p:cNvGrpSpPr>
          <p:nvPr/>
        </p:nvGrpSpPr>
        <p:grpSpPr bwMode="auto">
          <a:xfrm>
            <a:off x="1493838" y="4040188"/>
            <a:ext cx="5638800" cy="758825"/>
            <a:chOff x="960" y="2597"/>
            <a:chExt cx="3552" cy="478"/>
          </a:xfrm>
        </p:grpSpPr>
        <p:sp>
          <p:nvSpPr>
            <p:cNvPr id="114718" name="Rectangle 6"/>
            <p:cNvSpPr>
              <a:spLocks noChangeArrowheads="1"/>
            </p:cNvSpPr>
            <p:nvPr/>
          </p:nvSpPr>
          <p:spPr bwMode="auto">
            <a:xfrm>
              <a:off x="960" y="2597"/>
              <a:ext cx="1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Q</a:t>
              </a:r>
              <a:endParaRPr lang="en-US" altLang="ru-RU" b="1">
                <a:solidFill>
                  <a:schemeClr val="tx2"/>
                </a:solidFill>
              </a:endParaRPr>
            </a:p>
          </p:txBody>
        </p:sp>
        <p:sp>
          <p:nvSpPr>
            <p:cNvPr id="114719" name="Rectangle 7"/>
            <p:cNvSpPr>
              <a:spLocks noChangeArrowheads="1"/>
            </p:cNvSpPr>
            <p:nvPr/>
          </p:nvSpPr>
          <p:spPr bwMode="auto">
            <a:xfrm>
              <a:off x="1296"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0</a:t>
              </a:r>
              <a:endParaRPr lang="en-US" altLang="ru-RU">
                <a:solidFill>
                  <a:schemeClr val="tx2"/>
                </a:solidFill>
              </a:endParaRPr>
            </a:p>
          </p:txBody>
        </p:sp>
        <p:sp>
          <p:nvSpPr>
            <p:cNvPr id="114720" name="Rectangle 8"/>
            <p:cNvSpPr>
              <a:spLocks noChangeArrowheads="1"/>
            </p:cNvSpPr>
            <p:nvPr/>
          </p:nvSpPr>
          <p:spPr bwMode="auto">
            <a:xfrm>
              <a:off x="1488"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1</a:t>
              </a:r>
              <a:endParaRPr lang="en-US" altLang="ru-RU">
                <a:solidFill>
                  <a:schemeClr val="tx2"/>
                </a:solidFill>
              </a:endParaRPr>
            </a:p>
          </p:txBody>
        </p:sp>
        <p:sp>
          <p:nvSpPr>
            <p:cNvPr id="114721" name="Rectangle 9"/>
            <p:cNvSpPr>
              <a:spLocks noChangeArrowheads="1"/>
            </p:cNvSpPr>
            <p:nvPr/>
          </p:nvSpPr>
          <p:spPr bwMode="auto">
            <a:xfrm>
              <a:off x="1680"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2</a:t>
              </a:r>
              <a:endParaRPr lang="en-US" altLang="ru-RU">
                <a:solidFill>
                  <a:schemeClr val="tx2"/>
                </a:solidFill>
              </a:endParaRPr>
            </a:p>
          </p:txBody>
        </p:sp>
        <p:sp>
          <p:nvSpPr>
            <p:cNvPr id="114722" name="Rectangle 10"/>
            <p:cNvSpPr>
              <a:spLocks noChangeArrowheads="1"/>
            </p:cNvSpPr>
            <p:nvPr/>
          </p:nvSpPr>
          <p:spPr bwMode="auto">
            <a:xfrm>
              <a:off x="3936" y="2842"/>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r</a:t>
              </a:r>
              <a:endParaRPr lang="en-US" altLang="ru-RU" b="1">
                <a:solidFill>
                  <a:schemeClr val="tx2"/>
                </a:solidFill>
              </a:endParaRPr>
            </a:p>
          </p:txBody>
        </p:sp>
        <p:sp>
          <p:nvSpPr>
            <p:cNvPr id="114723" name="Rectangle 11"/>
            <p:cNvSpPr>
              <a:spLocks noChangeArrowheads="1"/>
            </p:cNvSpPr>
            <p:nvPr/>
          </p:nvSpPr>
          <p:spPr bwMode="auto">
            <a:xfrm>
              <a:off x="2016" y="2842"/>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f</a:t>
              </a:r>
              <a:endParaRPr lang="en-US" altLang="ru-RU" b="1">
                <a:solidFill>
                  <a:schemeClr val="tx2"/>
                </a:solidFill>
              </a:endParaRPr>
            </a:p>
          </p:txBody>
        </p:sp>
        <p:sp>
          <p:nvSpPr>
            <p:cNvPr id="114724" name="Rectangle 12"/>
            <p:cNvSpPr>
              <a:spLocks noChangeArrowheads="1"/>
            </p:cNvSpPr>
            <p:nvPr/>
          </p:nvSpPr>
          <p:spPr bwMode="auto">
            <a:xfrm>
              <a:off x="1248"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endParaRPr lang="en-AU" altLang="ru-RU"/>
            </a:p>
          </p:txBody>
        </p:sp>
        <p:sp>
          <p:nvSpPr>
            <p:cNvPr id="114725" name="Rectangle 13"/>
            <p:cNvSpPr>
              <a:spLocks noChangeArrowheads="1"/>
            </p:cNvSpPr>
            <p:nvPr/>
          </p:nvSpPr>
          <p:spPr bwMode="auto">
            <a:xfrm>
              <a:off x="1440"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26" name="Rectangle 14"/>
            <p:cNvSpPr>
              <a:spLocks noChangeArrowheads="1"/>
            </p:cNvSpPr>
            <p:nvPr/>
          </p:nvSpPr>
          <p:spPr bwMode="auto">
            <a:xfrm>
              <a:off x="1632"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27" name="Rectangle 15"/>
            <p:cNvSpPr>
              <a:spLocks noChangeArrowheads="1"/>
            </p:cNvSpPr>
            <p:nvPr/>
          </p:nvSpPr>
          <p:spPr bwMode="auto">
            <a:xfrm>
              <a:off x="1824"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28" name="Rectangle 16"/>
            <p:cNvSpPr>
              <a:spLocks noChangeArrowheads="1"/>
            </p:cNvSpPr>
            <p:nvPr/>
          </p:nvSpPr>
          <p:spPr bwMode="auto">
            <a:xfrm>
              <a:off x="2016"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29" name="Rectangle 17"/>
            <p:cNvSpPr>
              <a:spLocks noChangeArrowheads="1"/>
            </p:cNvSpPr>
            <p:nvPr/>
          </p:nvSpPr>
          <p:spPr bwMode="auto">
            <a:xfrm>
              <a:off x="2208"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0" name="Rectangle 18"/>
            <p:cNvSpPr>
              <a:spLocks noChangeArrowheads="1"/>
            </p:cNvSpPr>
            <p:nvPr/>
          </p:nvSpPr>
          <p:spPr bwMode="auto">
            <a:xfrm>
              <a:off x="2400"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1" name="Rectangle 19"/>
            <p:cNvSpPr>
              <a:spLocks noChangeArrowheads="1"/>
            </p:cNvSpPr>
            <p:nvPr/>
          </p:nvSpPr>
          <p:spPr bwMode="auto">
            <a:xfrm>
              <a:off x="2592"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2" name="Rectangle 20"/>
            <p:cNvSpPr>
              <a:spLocks noChangeArrowheads="1"/>
            </p:cNvSpPr>
            <p:nvPr/>
          </p:nvSpPr>
          <p:spPr bwMode="auto">
            <a:xfrm>
              <a:off x="2784"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3" name="Rectangle 21"/>
            <p:cNvSpPr>
              <a:spLocks noChangeArrowheads="1"/>
            </p:cNvSpPr>
            <p:nvPr/>
          </p:nvSpPr>
          <p:spPr bwMode="auto">
            <a:xfrm>
              <a:off x="2976"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4" name="Rectangle 22"/>
            <p:cNvSpPr>
              <a:spLocks noChangeArrowheads="1"/>
            </p:cNvSpPr>
            <p:nvPr/>
          </p:nvSpPr>
          <p:spPr bwMode="auto">
            <a:xfrm>
              <a:off x="3168"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5" name="Rectangle 23"/>
            <p:cNvSpPr>
              <a:spLocks noChangeArrowheads="1"/>
            </p:cNvSpPr>
            <p:nvPr/>
          </p:nvSpPr>
          <p:spPr bwMode="auto">
            <a:xfrm>
              <a:off x="3360"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6" name="Rectangle 24"/>
            <p:cNvSpPr>
              <a:spLocks noChangeArrowheads="1"/>
            </p:cNvSpPr>
            <p:nvPr/>
          </p:nvSpPr>
          <p:spPr bwMode="auto">
            <a:xfrm>
              <a:off x="3552"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7" name="Rectangle 25"/>
            <p:cNvSpPr>
              <a:spLocks noChangeArrowheads="1"/>
            </p:cNvSpPr>
            <p:nvPr/>
          </p:nvSpPr>
          <p:spPr bwMode="auto">
            <a:xfrm>
              <a:off x="3744"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8" name="Rectangle 26"/>
            <p:cNvSpPr>
              <a:spLocks noChangeArrowheads="1"/>
            </p:cNvSpPr>
            <p:nvPr/>
          </p:nvSpPr>
          <p:spPr bwMode="auto">
            <a:xfrm>
              <a:off x="3936"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39" name="Rectangle 27"/>
            <p:cNvSpPr>
              <a:spLocks noChangeArrowheads="1"/>
            </p:cNvSpPr>
            <p:nvPr/>
          </p:nvSpPr>
          <p:spPr bwMode="auto">
            <a:xfrm>
              <a:off x="4128"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40" name="Rectangle 28"/>
            <p:cNvSpPr>
              <a:spLocks noChangeArrowheads="1"/>
            </p:cNvSpPr>
            <p:nvPr/>
          </p:nvSpPr>
          <p:spPr bwMode="auto">
            <a:xfrm>
              <a:off x="4320"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grpSp>
      <p:grpSp>
        <p:nvGrpSpPr>
          <p:cNvPr id="114694" name="Group 29"/>
          <p:cNvGrpSpPr>
            <a:grpSpLocks/>
          </p:cNvGrpSpPr>
          <p:nvPr/>
        </p:nvGrpSpPr>
        <p:grpSpPr bwMode="auto">
          <a:xfrm>
            <a:off x="1417638" y="4991100"/>
            <a:ext cx="5638800" cy="758825"/>
            <a:chOff x="960" y="3360"/>
            <a:chExt cx="3552" cy="478"/>
          </a:xfrm>
        </p:grpSpPr>
        <p:sp>
          <p:nvSpPr>
            <p:cNvPr id="114695" name="Rectangle 30"/>
            <p:cNvSpPr>
              <a:spLocks noChangeArrowheads="1"/>
            </p:cNvSpPr>
            <p:nvPr/>
          </p:nvSpPr>
          <p:spPr bwMode="auto">
            <a:xfrm>
              <a:off x="960" y="3360"/>
              <a:ext cx="1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Q</a:t>
              </a:r>
              <a:endParaRPr lang="en-US" altLang="ru-RU" b="1">
                <a:solidFill>
                  <a:schemeClr val="tx2"/>
                </a:solidFill>
              </a:endParaRPr>
            </a:p>
          </p:txBody>
        </p:sp>
        <p:sp>
          <p:nvSpPr>
            <p:cNvPr id="114696" name="Rectangle 31"/>
            <p:cNvSpPr>
              <a:spLocks noChangeArrowheads="1"/>
            </p:cNvSpPr>
            <p:nvPr/>
          </p:nvSpPr>
          <p:spPr bwMode="auto">
            <a:xfrm>
              <a:off x="1296"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0</a:t>
              </a:r>
              <a:endParaRPr lang="en-US" altLang="ru-RU">
                <a:solidFill>
                  <a:schemeClr val="tx2"/>
                </a:solidFill>
              </a:endParaRPr>
            </a:p>
          </p:txBody>
        </p:sp>
        <p:sp>
          <p:nvSpPr>
            <p:cNvPr id="114697" name="Rectangle 32"/>
            <p:cNvSpPr>
              <a:spLocks noChangeArrowheads="1"/>
            </p:cNvSpPr>
            <p:nvPr/>
          </p:nvSpPr>
          <p:spPr bwMode="auto">
            <a:xfrm>
              <a:off x="1488"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1</a:t>
              </a:r>
              <a:endParaRPr lang="en-US" altLang="ru-RU">
                <a:solidFill>
                  <a:schemeClr val="tx2"/>
                </a:solidFill>
              </a:endParaRPr>
            </a:p>
          </p:txBody>
        </p:sp>
        <p:sp>
          <p:nvSpPr>
            <p:cNvPr id="114698" name="Rectangle 33"/>
            <p:cNvSpPr>
              <a:spLocks noChangeArrowheads="1"/>
            </p:cNvSpPr>
            <p:nvPr/>
          </p:nvSpPr>
          <p:spPr bwMode="auto">
            <a:xfrm>
              <a:off x="1680"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2</a:t>
              </a:r>
              <a:endParaRPr lang="en-US" altLang="ru-RU">
                <a:solidFill>
                  <a:schemeClr val="tx2"/>
                </a:solidFill>
              </a:endParaRPr>
            </a:p>
          </p:txBody>
        </p:sp>
        <p:sp>
          <p:nvSpPr>
            <p:cNvPr id="114699" name="Rectangle 34"/>
            <p:cNvSpPr>
              <a:spLocks noChangeArrowheads="1"/>
            </p:cNvSpPr>
            <p:nvPr/>
          </p:nvSpPr>
          <p:spPr bwMode="auto">
            <a:xfrm>
              <a:off x="3360" y="3605"/>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f</a:t>
              </a:r>
              <a:endParaRPr lang="en-US" altLang="ru-RU" b="1">
                <a:solidFill>
                  <a:schemeClr val="tx2"/>
                </a:solidFill>
              </a:endParaRPr>
            </a:p>
          </p:txBody>
        </p:sp>
        <p:sp>
          <p:nvSpPr>
            <p:cNvPr id="114700" name="Rectangle 35"/>
            <p:cNvSpPr>
              <a:spLocks noChangeArrowheads="1"/>
            </p:cNvSpPr>
            <p:nvPr/>
          </p:nvSpPr>
          <p:spPr bwMode="auto">
            <a:xfrm>
              <a:off x="2016" y="3605"/>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r</a:t>
              </a:r>
              <a:endParaRPr lang="en-US" altLang="ru-RU" b="1">
                <a:solidFill>
                  <a:schemeClr val="tx2"/>
                </a:solidFill>
              </a:endParaRPr>
            </a:p>
          </p:txBody>
        </p:sp>
        <p:sp>
          <p:nvSpPr>
            <p:cNvPr id="114701" name="Rectangle 36"/>
            <p:cNvSpPr>
              <a:spLocks noChangeArrowheads="1"/>
            </p:cNvSpPr>
            <p:nvPr/>
          </p:nvSpPr>
          <p:spPr bwMode="auto">
            <a:xfrm>
              <a:off x="1248"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endParaRPr lang="en-AU" altLang="ru-RU"/>
            </a:p>
          </p:txBody>
        </p:sp>
        <p:sp>
          <p:nvSpPr>
            <p:cNvPr id="114702" name="Rectangle 37"/>
            <p:cNvSpPr>
              <a:spLocks noChangeArrowheads="1"/>
            </p:cNvSpPr>
            <p:nvPr/>
          </p:nvSpPr>
          <p:spPr bwMode="auto">
            <a:xfrm>
              <a:off x="144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03" name="Rectangle 38"/>
            <p:cNvSpPr>
              <a:spLocks noChangeArrowheads="1"/>
            </p:cNvSpPr>
            <p:nvPr/>
          </p:nvSpPr>
          <p:spPr bwMode="auto">
            <a:xfrm>
              <a:off x="1632"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04" name="Rectangle 39"/>
            <p:cNvSpPr>
              <a:spLocks noChangeArrowheads="1"/>
            </p:cNvSpPr>
            <p:nvPr/>
          </p:nvSpPr>
          <p:spPr bwMode="auto">
            <a:xfrm>
              <a:off x="1824"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05" name="Rectangle 40"/>
            <p:cNvSpPr>
              <a:spLocks noChangeArrowheads="1"/>
            </p:cNvSpPr>
            <p:nvPr/>
          </p:nvSpPr>
          <p:spPr bwMode="auto">
            <a:xfrm>
              <a:off x="2016"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06" name="Rectangle 41"/>
            <p:cNvSpPr>
              <a:spLocks noChangeArrowheads="1"/>
            </p:cNvSpPr>
            <p:nvPr/>
          </p:nvSpPr>
          <p:spPr bwMode="auto">
            <a:xfrm>
              <a:off x="2208"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07" name="Rectangle 42"/>
            <p:cNvSpPr>
              <a:spLocks noChangeArrowheads="1"/>
            </p:cNvSpPr>
            <p:nvPr/>
          </p:nvSpPr>
          <p:spPr bwMode="auto">
            <a:xfrm>
              <a:off x="2400"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08" name="Rectangle 43"/>
            <p:cNvSpPr>
              <a:spLocks noChangeArrowheads="1"/>
            </p:cNvSpPr>
            <p:nvPr/>
          </p:nvSpPr>
          <p:spPr bwMode="auto">
            <a:xfrm>
              <a:off x="2592"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09" name="Rectangle 44"/>
            <p:cNvSpPr>
              <a:spLocks noChangeArrowheads="1"/>
            </p:cNvSpPr>
            <p:nvPr/>
          </p:nvSpPr>
          <p:spPr bwMode="auto">
            <a:xfrm>
              <a:off x="2784"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10" name="Rectangle 45"/>
            <p:cNvSpPr>
              <a:spLocks noChangeArrowheads="1"/>
            </p:cNvSpPr>
            <p:nvPr/>
          </p:nvSpPr>
          <p:spPr bwMode="auto">
            <a:xfrm>
              <a:off x="2976"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11" name="Rectangle 46"/>
            <p:cNvSpPr>
              <a:spLocks noChangeArrowheads="1"/>
            </p:cNvSpPr>
            <p:nvPr/>
          </p:nvSpPr>
          <p:spPr bwMode="auto">
            <a:xfrm>
              <a:off x="3168"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12" name="Rectangle 47"/>
            <p:cNvSpPr>
              <a:spLocks noChangeArrowheads="1"/>
            </p:cNvSpPr>
            <p:nvPr/>
          </p:nvSpPr>
          <p:spPr bwMode="auto">
            <a:xfrm>
              <a:off x="336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13" name="Rectangle 48"/>
            <p:cNvSpPr>
              <a:spLocks noChangeArrowheads="1"/>
            </p:cNvSpPr>
            <p:nvPr/>
          </p:nvSpPr>
          <p:spPr bwMode="auto">
            <a:xfrm>
              <a:off x="3552"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14" name="Rectangle 49"/>
            <p:cNvSpPr>
              <a:spLocks noChangeArrowheads="1"/>
            </p:cNvSpPr>
            <p:nvPr/>
          </p:nvSpPr>
          <p:spPr bwMode="auto">
            <a:xfrm>
              <a:off x="3744"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15" name="Rectangle 50"/>
            <p:cNvSpPr>
              <a:spLocks noChangeArrowheads="1"/>
            </p:cNvSpPr>
            <p:nvPr/>
          </p:nvSpPr>
          <p:spPr bwMode="auto">
            <a:xfrm>
              <a:off x="3936"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16" name="Rectangle 51"/>
            <p:cNvSpPr>
              <a:spLocks noChangeArrowheads="1"/>
            </p:cNvSpPr>
            <p:nvPr/>
          </p:nvSpPr>
          <p:spPr bwMode="auto">
            <a:xfrm>
              <a:off x="4128"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4717" name="Rectangle 52"/>
            <p:cNvSpPr>
              <a:spLocks noChangeArrowheads="1"/>
            </p:cNvSpPr>
            <p:nvPr/>
          </p:nvSpPr>
          <p:spPr bwMode="auto">
            <a:xfrm>
              <a:off x="432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grpSp>
    </p:spTree>
    <p:extLst>
      <p:ext uri="{BB962C8B-B14F-4D97-AF65-F5344CB8AC3E}">
        <p14:creationId xmlns:p14="http://schemas.microsoft.com/office/powerpoint/2010/main" val="3119084542"/>
      </p:ext>
    </p:extLst>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B053B702-2DF9-9144-90A5-725D21CB42DA}" type="slidenum">
              <a:rPr lang="en-AU" altLang="ru-RU" sz="1400">
                <a:solidFill>
                  <a:schemeClr val="tx1"/>
                </a:solidFill>
                <a:latin typeface="Tahoma" charset="0"/>
              </a:rPr>
              <a:pPr eaLnBrk="1" hangingPunct="1"/>
              <a:t>63</a:t>
            </a:fld>
            <a:endParaRPr lang="en-AU" altLang="ru-RU" sz="1400">
              <a:solidFill>
                <a:schemeClr val="tx1"/>
              </a:solidFill>
              <a:latin typeface="Tahoma" charset="0"/>
            </a:endParaRPr>
          </a:p>
        </p:txBody>
      </p:sp>
      <p:sp>
        <p:nvSpPr>
          <p:cNvPr id="116738" name="Rectangle 2"/>
          <p:cNvSpPr>
            <a:spLocks noGrp="1" noChangeArrowheads="1"/>
          </p:cNvSpPr>
          <p:nvPr>
            <p:ph type="title"/>
          </p:nvPr>
        </p:nvSpPr>
        <p:spPr bwMode="auto">
          <a:xfrm>
            <a:off x="476250" y="158750"/>
            <a:ext cx="8467725" cy="750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a:latin typeface="Tahoma" charset="0"/>
                <a:ea typeface="ＭＳ Ｐゴシック" charset="-128"/>
              </a:rPr>
              <a:t>Операции над очередью </a:t>
            </a:r>
            <a:r>
              <a:rPr lang="en-US" altLang="ru-RU" sz="4000">
                <a:latin typeface="Tahoma" charset="0"/>
                <a:ea typeface="ＭＳ Ｐゴシック" charset="-128"/>
              </a:rPr>
              <a:t>(2/3)</a:t>
            </a:r>
          </a:p>
        </p:txBody>
      </p:sp>
      <p:sp>
        <p:nvSpPr>
          <p:cNvPr id="116739" name="Rectangle 3"/>
          <p:cNvSpPr>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sz="4400">
              <a:solidFill>
                <a:schemeClr val="tx2"/>
              </a:solidFill>
            </a:endParaRPr>
          </a:p>
        </p:txBody>
      </p:sp>
      <p:sp>
        <p:nvSpPr>
          <p:cNvPr id="36869" name="Text Box 4"/>
          <p:cNvSpPr txBox="1">
            <a:spLocks noChangeArrowheads="1"/>
          </p:cNvSpPr>
          <p:nvPr/>
        </p:nvSpPr>
        <p:spPr bwMode="auto">
          <a:xfrm>
            <a:off x="4344988" y="909638"/>
            <a:ext cx="4341812" cy="29860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lvl1pPr defTabSz="228600">
              <a:defRPr sz="3200">
                <a:solidFill>
                  <a:schemeClr val="tx1"/>
                </a:solidFill>
                <a:latin typeface="Tahoma" charset="0"/>
                <a:ea typeface="ＭＳ Ｐゴシック" charset="0"/>
              </a:defRPr>
            </a:lvl1pPr>
            <a:lvl2pPr defTabSz="228600">
              <a:defRPr sz="2800">
                <a:solidFill>
                  <a:schemeClr val="tx1"/>
                </a:solidFill>
                <a:latin typeface="Tahoma" charset="0"/>
                <a:ea typeface="ＭＳ Ｐゴシック" charset="0"/>
              </a:defRPr>
            </a:lvl2pPr>
            <a:lvl3pPr defTabSz="228600">
              <a:defRPr sz="2400">
                <a:solidFill>
                  <a:schemeClr val="tx1"/>
                </a:solidFill>
                <a:latin typeface="Tahoma" charset="0"/>
                <a:ea typeface="ＭＳ Ｐゴシック" charset="0"/>
              </a:defRPr>
            </a:lvl3pPr>
            <a:lvl4pPr defTabSz="228600">
              <a:defRPr sz="2000">
                <a:solidFill>
                  <a:schemeClr val="tx1"/>
                </a:solidFill>
                <a:latin typeface="Tahoma" charset="0"/>
                <a:ea typeface="ＭＳ Ｐゴシック" charset="0"/>
              </a:defRPr>
            </a:lvl4pPr>
            <a:lvl5pPr defTabSz="228600">
              <a:defRPr sz="2000">
                <a:solidFill>
                  <a:schemeClr val="tx1"/>
                </a:solidFill>
                <a:latin typeface="Tahoma" charset="0"/>
                <a:ea typeface="ＭＳ Ｐゴシック" charset="0"/>
              </a:defRPr>
            </a:lvl5pPr>
            <a:lvl6pPr defTabSz="228600" eaLnBrk="0" hangingPunct="0">
              <a:buFont typeface="Wingdings" charset="0"/>
              <a:defRPr sz="2000">
                <a:solidFill>
                  <a:schemeClr val="tx1"/>
                </a:solidFill>
                <a:latin typeface="Tahoma" charset="0"/>
                <a:ea typeface="ＭＳ Ｐゴシック" charset="0"/>
              </a:defRPr>
            </a:lvl6pPr>
            <a:lvl7pPr defTabSz="228600" eaLnBrk="0" hangingPunct="0">
              <a:buFont typeface="Wingdings" charset="0"/>
              <a:defRPr sz="2000">
                <a:solidFill>
                  <a:schemeClr val="tx1"/>
                </a:solidFill>
                <a:latin typeface="Tahoma" charset="0"/>
                <a:ea typeface="ＭＳ Ｐゴシック" charset="0"/>
              </a:defRPr>
            </a:lvl7pPr>
            <a:lvl8pPr defTabSz="228600" eaLnBrk="0" hangingPunct="0">
              <a:buFont typeface="Wingdings" charset="0"/>
              <a:defRPr sz="2000">
                <a:solidFill>
                  <a:schemeClr val="tx1"/>
                </a:solidFill>
                <a:latin typeface="Tahoma" charset="0"/>
                <a:ea typeface="ＭＳ Ｐゴシック" charset="0"/>
              </a:defRPr>
            </a:lvl8pPr>
            <a:lvl9pPr defTabSz="228600" eaLnBrk="0" hangingPunct="0">
              <a:buFont typeface="Wingdings" charset="0"/>
              <a:defRPr sz="2000">
                <a:solidFill>
                  <a:schemeClr val="tx1"/>
                </a:solidFill>
                <a:latin typeface="Tahoma" charset="0"/>
                <a:ea typeface="ＭＳ Ｐゴシック" charset="0"/>
              </a:defRPr>
            </a:lvl9pPr>
          </a:lstStyle>
          <a:p>
            <a:pPr>
              <a:buFont typeface="Symbol" charset="0"/>
              <a:buNone/>
              <a:defRPr/>
            </a:pPr>
            <a:r>
              <a:rPr lang="en-US" sz="2000" b="1">
                <a:solidFill>
                  <a:srgbClr val="000000"/>
                </a:solidFill>
                <a:latin typeface="Times New Roman" charset="0"/>
              </a:rPr>
              <a:t>Algorithm</a:t>
            </a:r>
            <a:r>
              <a:rPr lang="en-US" sz="2000">
                <a:latin typeface="Times New Roman" charset="0"/>
              </a:rPr>
              <a:t> </a:t>
            </a:r>
            <a:r>
              <a:rPr lang="en-US" sz="2000" b="1" i="1">
                <a:solidFill>
                  <a:schemeClr val="tx2"/>
                </a:solidFill>
                <a:latin typeface="Times New Roman" charset="0"/>
              </a:rPr>
              <a:t>enqueue</a:t>
            </a:r>
            <a:r>
              <a:rPr lang="en-US" sz="2000">
                <a:solidFill>
                  <a:schemeClr val="tx2"/>
                </a:solidFill>
                <a:latin typeface="Times New Roman" charset="0"/>
              </a:rPr>
              <a:t>(</a:t>
            </a:r>
            <a:r>
              <a:rPr lang="en-US" sz="2000" b="1" i="1">
                <a:solidFill>
                  <a:schemeClr val="tx2"/>
                </a:solidFill>
                <a:latin typeface="Times New Roman" charset="0"/>
              </a:rPr>
              <a:t>o</a:t>
            </a:r>
            <a:r>
              <a:rPr lang="en-US" sz="2000">
                <a:solidFill>
                  <a:schemeClr val="tx2"/>
                </a:solidFill>
                <a:latin typeface="Times New Roman" charset="0"/>
              </a:rPr>
              <a:t>)</a:t>
            </a:r>
          </a:p>
          <a:p>
            <a:pPr>
              <a:buFont typeface="Symbol" charset="0"/>
              <a:buNone/>
              <a:defRPr/>
            </a:pPr>
            <a:r>
              <a:rPr lang="en-US" sz="2000">
                <a:solidFill>
                  <a:schemeClr val="tx2"/>
                </a:solidFill>
                <a:latin typeface="Times New Roman" charset="0"/>
              </a:rPr>
              <a:t>  </a:t>
            </a:r>
            <a:r>
              <a:rPr lang="en-US" sz="2000">
                <a:latin typeface="Times New Roman" charset="0"/>
              </a:rPr>
              <a:t>{</a:t>
            </a:r>
            <a:r>
              <a:rPr lang="en-US" sz="2000">
                <a:solidFill>
                  <a:schemeClr val="tx2"/>
                </a:solidFill>
                <a:latin typeface="Times New Roman" charset="0"/>
              </a:rPr>
              <a:t> </a:t>
            </a:r>
            <a:r>
              <a:rPr lang="en-US" sz="2000" b="1">
                <a:solidFill>
                  <a:srgbClr val="000000"/>
                </a:solidFill>
                <a:latin typeface="Times New Roman" charset="0"/>
                <a:sym typeface="Symbol" charset="0"/>
              </a:rPr>
              <a:t>if</a:t>
            </a:r>
            <a:r>
              <a:rPr lang="en-US" sz="2000">
                <a:latin typeface="Times New Roman" charset="0"/>
                <a:sym typeface="Symbol" charset="0"/>
              </a:rPr>
              <a:t> ( </a:t>
            </a:r>
            <a:r>
              <a:rPr lang="en-US" sz="2000" b="1" i="1">
                <a:latin typeface="Times New Roman" charset="0"/>
              </a:rPr>
              <a:t>size</a:t>
            </a:r>
            <a:r>
              <a:rPr lang="en-US" sz="2000">
                <a:latin typeface="Times New Roman" charset="0"/>
              </a:rPr>
              <a:t>() </a:t>
            </a:r>
            <a:r>
              <a:rPr lang="en-US" sz="2000">
                <a:latin typeface="Times New Roman" charset="0"/>
                <a:sym typeface="Symbol" charset="0"/>
              </a:rPr>
              <a:t>= </a:t>
            </a:r>
            <a:r>
              <a:rPr lang="en-US" sz="2000" b="1" i="1">
                <a:latin typeface="Times New Roman" charset="0"/>
                <a:sym typeface="Symbol" charset="0"/>
              </a:rPr>
              <a:t>N</a:t>
            </a:r>
            <a:r>
              <a:rPr lang="en-US" sz="2000">
                <a:latin typeface="Times New Roman" charset="0"/>
                <a:sym typeface="Symbol" charset="0"/>
              </a:rPr>
              <a:t>  1)</a:t>
            </a:r>
            <a:endParaRPr lang="en-US" sz="2000" b="1">
              <a:latin typeface="Times New Roman" charset="0"/>
              <a:sym typeface="Symbol" charset="0"/>
            </a:endParaRPr>
          </a:p>
          <a:p>
            <a:pPr>
              <a:buFont typeface="Symbol" charset="0"/>
              <a:buNone/>
              <a:defRPr/>
            </a:pPr>
            <a:r>
              <a:rPr lang="en-US" sz="2000" b="1">
                <a:latin typeface="Times New Roman" charset="0"/>
                <a:sym typeface="Symbol" charset="0"/>
              </a:rPr>
              <a:t>		throw </a:t>
            </a:r>
            <a:r>
              <a:rPr lang="en-US" sz="2000" b="1" i="1">
                <a:latin typeface="Times New Roman" charset="0"/>
                <a:sym typeface="Symbol" charset="0"/>
              </a:rPr>
              <a:t>FullQueueException;</a:t>
            </a:r>
            <a:endParaRPr lang="en-US" sz="2000" b="1">
              <a:latin typeface="Times New Roman" charset="0"/>
              <a:sym typeface="Symbol" charset="0"/>
            </a:endParaRPr>
          </a:p>
          <a:p>
            <a:pPr>
              <a:buFont typeface="Symbol" charset="0"/>
              <a:buNone/>
              <a:defRPr/>
            </a:pPr>
            <a:r>
              <a:rPr lang="en-US" sz="2000">
                <a:latin typeface="Times New Roman" charset="0"/>
                <a:sym typeface="Symbol" charset="0"/>
              </a:rPr>
              <a:t>	 </a:t>
            </a:r>
            <a:r>
              <a:rPr lang="en-US" sz="2000" b="1">
                <a:latin typeface="Times New Roman" charset="0"/>
                <a:sym typeface="Symbol" charset="0"/>
              </a:rPr>
              <a:t>else </a:t>
            </a:r>
            <a:r>
              <a:rPr lang="en-US" sz="2000">
                <a:latin typeface="Times New Roman" charset="0"/>
                <a:sym typeface="Symbol" charset="0"/>
              </a:rPr>
              <a:t> </a:t>
            </a:r>
          </a:p>
          <a:p>
            <a:pPr>
              <a:buFont typeface="Symbol" charset="0"/>
              <a:buNone/>
              <a:defRPr/>
            </a:pPr>
            <a:r>
              <a:rPr lang="en-US" sz="2000">
                <a:latin typeface="Times New Roman" charset="0"/>
                <a:sym typeface="Symbol" charset="0"/>
              </a:rPr>
              <a:t>      {</a:t>
            </a:r>
            <a:r>
              <a:rPr lang="en-US" sz="2000">
                <a:latin typeface="Times New Roman" charset="0"/>
              </a:rPr>
              <a:t> </a:t>
            </a:r>
            <a:r>
              <a:rPr lang="en-US" sz="2000" b="1" i="1">
                <a:latin typeface="Times New Roman" charset="0"/>
                <a:sym typeface="Symbol" charset="0"/>
              </a:rPr>
              <a:t>Q</a:t>
            </a:r>
            <a:r>
              <a:rPr lang="en-US" sz="2000">
                <a:latin typeface="Times New Roman" charset="0"/>
                <a:sym typeface="Symbol" charset="0"/>
              </a:rPr>
              <a:t>[</a:t>
            </a:r>
            <a:r>
              <a:rPr lang="en-US" sz="2000" b="1" i="1">
                <a:latin typeface="Times New Roman" charset="0"/>
                <a:sym typeface="Symbol" charset="0"/>
              </a:rPr>
              <a:t>r</a:t>
            </a:r>
            <a:r>
              <a:rPr lang="en-US" sz="2000">
                <a:latin typeface="Times New Roman" charset="0"/>
                <a:sym typeface="Symbol" charset="0"/>
              </a:rPr>
              <a:t>] = </a:t>
            </a:r>
            <a:r>
              <a:rPr lang="en-US" sz="2000" b="1" i="1">
                <a:latin typeface="Times New Roman" charset="0"/>
                <a:sym typeface="Symbol" charset="0"/>
              </a:rPr>
              <a:t>o;</a:t>
            </a:r>
          </a:p>
          <a:p>
            <a:pPr>
              <a:buFont typeface="Symbol" charset="0"/>
              <a:buNone/>
              <a:defRPr/>
            </a:pPr>
            <a:r>
              <a:rPr lang="en-US" sz="2000">
                <a:latin typeface="Times New Roman" charset="0"/>
              </a:rPr>
              <a:t>		  </a:t>
            </a:r>
            <a:r>
              <a:rPr lang="en-US" sz="2000" b="1" i="1">
                <a:latin typeface="Times New Roman" charset="0"/>
              </a:rPr>
              <a:t>r</a:t>
            </a:r>
            <a:r>
              <a:rPr lang="en-US" sz="2000">
                <a:latin typeface="Times New Roman" charset="0"/>
              </a:rPr>
              <a:t> </a:t>
            </a:r>
            <a:r>
              <a:rPr lang="en-US" sz="2000">
                <a:latin typeface="Times New Roman" charset="0"/>
                <a:sym typeface="Symbol" charset="0"/>
              </a:rPr>
              <a:t>= </a:t>
            </a:r>
            <a:r>
              <a:rPr lang="en-US" sz="2000">
                <a:latin typeface="Times New Roman" charset="0"/>
              </a:rPr>
              <a:t>(</a:t>
            </a:r>
            <a:r>
              <a:rPr lang="en-US" sz="2000" b="1" i="1">
                <a:latin typeface="Times New Roman" charset="0"/>
                <a:sym typeface="Symbol" charset="0"/>
              </a:rPr>
              <a:t>r </a:t>
            </a:r>
            <a:r>
              <a:rPr lang="en-US" sz="2000">
                <a:latin typeface="Times New Roman" charset="0"/>
                <a:sym typeface="Symbol" charset="0"/>
              </a:rPr>
              <a:t>+ 1</a:t>
            </a:r>
            <a:r>
              <a:rPr lang="en-US" sz="2000">
                <a:latin typeface="Times New Roman" charset="0"/>
              </a:rPr>
              <a:t>)</a:t>
            </a:r>
            <a:r>
              <a:rPr lang="en-US" sz="2000">
                <a:latin typeface="Times New Roman" charset="0"/>
                <a:sym typeface="Symbol" charset="0"/>
              </a:rPr>
              <a:t> mod </a:t>
            </a:r>
            <a:r>
              <a:rPr lang="en-US" sz="2000" b="1" i="1">
                <a:latin typeface="Times New Roman" charset="0"/>
                <a:sym typeface="Symbol" charset="0"/>
              </a:rPr>
              <a:t>N ;</a:t>
            </a:r>
          </a:p>
          <a:p>
            <a:pPr>
              <a:buFont typeface="Symbol" charset="0"/>
              <a:buNone/>
              <a:defRPr/>
            </a:pPr>
            <a:r>
              <a:rPr lang="en-US" sz="2000">
                <a:latin typeface="Times New Roman" charset="0"/>
                <a:sym typeface="Symbol" charset="0"/>
              </a:rPr>
              <a:t>      }</a:t>
            </a:r>
          </a:p>
          <a:p>
            <a:pPr>
              <a:buFont typeface="Symbol" charset="0"/>
              <a:buNone/>
              <a:defRPr/>
            </a:pPr>
            <a:r>
              <a:rPr lang="en-US" sz="2000">
                <a:latin typeface="Times New Roman" charset="0"/>
                <a:sym typeface="Symbol" charset="0"/>
              </a:rPr>
              <a:t>   }</a:t>
            </a:r>
          </a:p>
        </p:txBody>
      </p:sp>
      <p:sp>
        <p:nvSpPr>
          <p:cNvPr id="116741" name="Rectangle 5"/>
          <p:cNvSpPr>
            <a:spLocks noGrp="1" noChangeArrowheads="1"/>
          </p:cNvSpPr>
          <p:nvPr>
            <p:ph type="body" idx="1"/>
          </p:nvPr>
        </p:nvSpPr>
        <p:spPr bwMode="auto">
          <a:xfrm>
            <a:off x="476250" y="1238250"/>
            <a:ext cx="3943350" cy="2528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ru-RU" altLang="ru-RU" sz="2400">
                <a:latin typeface="Tahoma" charset="0"/>
                <a:ea typeface="ＭＳ Ｐゴシック" charset="-128"/>
              </a:rPr>
              <a:t>Операция включения в очередь генерирут исключение, если очередь заполнена, то есть массив полон</a:t>
            </a:r>
          </a:p>
          <a:p>
            <a:pPr eaLnBrk="1" hangingPunct="1">
              <a:lnSpc>
                <a:spcPct val="90000"/>
              </a:lnSpc>
            </a:pPr>
            <a:r>
              <a:rPr lang="ru-RU" altLang="ru-RU" sz="2400">
                <a:ea typeface="ＭＳ Ｐゴシック" charset="-128"/>
              </a:rPr>
              <a:t>Это исключение зависит от конкретной реализации</a:t>
            </a:r>
            <a:endParaRPr lang="en-US" altLang="ru-RU" sz="2400">
              <a:latin typeface="Tahoma" charset="0"/>
              <a:ea typeface="ＭＳ Ｐゴシック" charset="-128"/>
            </a:endParaRPr>
          </a:p>
        </p:txBody>
      </p:sp>
      <p:grpSp>
        <p:nvGrpSpPr>
          <p:cNvPr id="116742" name="Group 6"/>
          <p:cNvGrpSpPr>
            <a:grpSpLocks/>
          </p:cNvGrpSpPr>
          <p:nvPr/>
        </p:nvGrpSpPr>
        <p:grpSpPr bwMode="auto">
          <a:xfrm>
            <a:off x="1449388" y="3983038"/>
            <a:ext cx="5638800" cy="758825"/>
            <a:chOff x="960" y="2597"/>
            <a:chExt cx="3552" cy="478"/>
          </a:xfrm>
        </p:grpSpPr>
        <p:sp>
          <p:nvSpPr>
            <p:cNvPr id="116767" name="Rectangle 7"/>
            <p:cNvSpPr>
              <a:spLocks noChangeArrowheads="1"/>
            </p:cNvSpPr>
            <p:nvPr/>
          </p:nvSpPr>
          <p:spPr bwMode="auto">
            <a:xfrm>
              <a:off x="960" y="2597"/>
              <a:ext cx="1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latin typeface="Times New Roman" charset="0"/>
                </a:rPr>
                <a:t>Q</a:t>
              </a:r>
              <a:endParaRPr lang="en-US" altLang="ru-RU" b="1"/>
            </a:p>
          </p:txBody>
        </p:sp>
        <p:sp>
          <p:nvSpPr>
            <p:cNvPr id="116768" name="Rectangle 8"/>
            <p:cNvSpPr>
              <a:spLocks noChangeArrowheads="1"/>
            </p:cNvSpPr>
            <p:nvPr/>
          </p:nvSpPr>
          <p:spPr bwMode="auto">
            <a:xfrm>
              <a:off x="1296"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latin typeface="Times New Roman" charset="0"/>
                </a:rPr>
                <a:t>0</a:t>
              </a:r>
              <a:endParaRPr lang="en-US" altLang="ru-RU"/>
            </a:p>
          </p:txBody>
        </p:sp>
        <p:sp>
          <p:nvSpPr>
            <p:cNvPr id="116769" name="Rectangle 9"/>
            <p:cNvSpPr>
              <a:spLocks noChangeArrowheads="1"/>
            </p:cNvSpPr>
            <p:nvPr/>
          </p:nvSpPr>
          <p:spPr bwMode="auto">
            <a:xfrm>
              <a:off x="1488"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latin typeface="Times New Roman" charset="0"/>
                </a:rPr>
                <a:t>1</a:t>
              </a:r>
              <a:endParaRPr lang="en-US" altLang="ru-RU"/>
            </a:p>
          </p:txBody>
        </p:sp>
        <p:sp>
          <p:nvSpPr>
            <p:cNvPr id="116770" name="Rectangle 10"/>
            <p:cNvSpPr>
              <a:spLocks noChangeArrowheads="1"/>
            </p:cNvSpPr>
            <p:nvPr/>
          </p:nvSpPr>
          <p:spPr bwMode="auto">
            <a:xfrm>
              <a:off x="1680"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latin typeface="Times New Roman" charset="0"/>
                </a:rPr>
                <a:t>2</a:t>
              </a:r>
              <a:endParaRPr lang="en-US" altLang="ru-RU"/>
            </a:p>
          </p:txBody>
        </p:sp>
        <p:sp>
          <p:nvSpPr>
            <p:cNvPr id="116771" name="Rectangle 11"/>
            <p:cNvSpPr>
              <a:spLocks noChangeArrowheads="1"/>
            </p:cNvSpPr>
            <p:nvPr/>
          </p:nvSpPr>
          <p:spPr bwMode="auto">
            <a:xfrm>
              <a:off x="3936" y="2842"/>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latin typeface="Times New Roman" charset="0"/>
                </a:rPr>
                <a:t>r</a:t>
              </a:r>
              <a:endParaRPr lang="en-US" altLang="ru-RU" b="1"/>
            </a:p>
          </p:txBody>
        </p:sp>
        <p:sp>
          <p:nvSpPr>
            <p:cNvPr id="116772" name="Rectangle 12"/>
            <p:cNvSpPr>
              <a:spLocks noChangeArrowheads="1"/>
            </p:cNvSpPr>
            <p:nvPr/>
          </p:nvSpPr>
          <p:spPr bwMode="auto">
            <a:xfrm>
              <a:off x="2016" y="2842"/>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latin typeface="Times New Roman" charset="0"/>
                </a:rPr>
                <a:t>f</a:t>
              </a:r>
              <a:endParaRPr lang="en-US" altLang="ru-RU" b="1"/>
            </a:p>
          </p:txBody>
        </p:sp>
        <p:sp>
          <p:nvSpPr>
            <p:cNvPr id="116773" name="Rectangle 13"/>
            <p:cNvSpPr>
              <a:spLocks noChangeArrowheads="1"/>
            </p:cNvSpPr>
            <p:nvPr/>
          </p:nvSpPr>
          <p:spPr bwMode="auto">
            <a:xfrm>
              <a:off x="1248"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endParaRPr lang="en-AU" altLang="ru-RU"/>
            </a:p>
          </p:txBody>
        </p:sp>
        <p:sp>
          <p:nvSpPr>
            <p:cNvPr id="116774" name="Rectangle 14"/>
            <p:cNvSpPr>
              <a:spLocks noChangeArrowheads="1"/>
            </p:cNvSpPr>
            <p:nvPr/>
          </p:nvSpPr>
          <p:spPr bwMode="auto">
            <a:xfrm>
              <a:off x="1440"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75" name="Rectangle 15"/>
            <p:cNvSpPr>
              <a:spLocks noChangeArrowheads="1"/>
            </p:cNvSpPr>
            <p:nvPr/>
          </p:nvSpPr>
          <p:spPr bwMode="auto">
            <a:xfrm>
              <a:off x="1632"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76" name="Rectangle 16"/>
            <p:cNvSpPr>
              <a:spLocks noChangeArrowheads="1"/>
            </p:cNvSpPr>
            <p:nvPr/>
          </p:nvSpPr>
          <p:spPr bwMode="auto">
            <a:xfrm>
              <a:off x="1824"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77" name="Rectangle 17"/>
            <p:cNvSpPr>
              <a:spLocks noChangeArrowheads="1"/>
            </p:cNvSpPr>
            <p:nvPr/>
          </p:nvSpPr>
          <p:spPr bwMode="auto">
            <a:xfrm>
              <a:off x="2016"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78" name="Rectangle 18"/>
            <p:cNvSpPr>
              <a:spLocks noChangeArrowheads="1"/>
            </p:cNvSpPr>
            <p:nvPr/>
          </p:nvSpPr>
          <p:spPr bwMode="auto">
            <a:xfrm>
              <a:off x="2208"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79" name="Rectangle 19"/>
            <p:cNvSpPr>
              <a:spLocks noChangeArrowheads="1"/>
            </p:cNvSpPr>
            <p:nvPr/>
          </p:nvSpPr>
          <p:spPr bwMode="auto">
            <a:xfrm>
              <a:off x="2400"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0" name="Rectangle 20"/>
            <p:cNvSpPr>
              <a:spLocks noChangeArrowheads="1"/>
            </p:cNvSpPr>
            <p:nvPr/>
          </p:nvSpPr>
          <p:spPr bwMode="auto">
            <a:xfrm>
              <a:off x="2592"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1" name="Rectangle 21"/>
            <p:cNvSpPr>
              <a:spLocks noChangeArrowheads="1"/>
            </p:cNvSpPr>
            <p:nvPr/>
          </p:nvSpPr>
          <p:spPr bwMode="auto">
            <a:xfrm>
              <a:off x="2784"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2" name="Rectangle 22"/>
            <p:cNvSpPr>
              <a:spLocks noChangeArrowheads="1"/>
            </p:cNvSpPr>
            <p:nvPr/>
          </p:nvSpPr>
          <p:spPr bwMode="auto">
            <a:xfrm>
              <a:off x="2976"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3" name="Rectangle 23"/>
            <p:cNvSpPr>
              <a:spLocks noChangeArrowheads="1"/>
            </p:cNvSpPr>
            <p:nvPr/>
          </p:nvSpPr>
          <p:spPr bwMode="auto">
            <a:xfrm>
              <a:off x="3168"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4" name="Rectangle 24"/>
            <p:cNvSpPr>
              <a:spLocks noChangeArrowheads="1"/>
            </p:cNvSpPr>
            <p:nvPr/>
          </p:nvSpPr>
          <p:spPr bwMode="auto">
            <a:xfrm>
              <a:off x="3360"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5" name="Rectangle 25"/>
            <p:cNvSpPr>
              <a:spLocks noChangeArrowheads="1"/>
            </p:cNvSpPr>
            <p:nvPr/>
          </p:nvSpPr>
          <p:spPr bwMode="auto">
            <a:xfrm>
              <a:off x="3552"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6" name="Rectangle 26"/>
            <p:cNvSpPr>
              <a:spLocks noChangeArrowheads="1"/>
            </p:cNvSpPr>
            <p:nvPr/>
          </p:nvSpPr>
          <p:spPr bwMode="auto">
            <a:xfrm>
              <a:off x="3744"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7" name="Rectangle 27"/>
            <p:cNvSpPr>
              <a:spLocks noChangeArrowheads="1"/>
            </p:cNvSpPr>
            <p:nvPr/>
          </p:nvSpPr>
          <p:spPr bwMode="auto">
            <a:xfrm>
              <a:off x="3936"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8" name="Rectangle 28"/>
            <p:cNvSpPr>
              <a:spLocks noChangeArrowheads="1"/>
            </p:cNvSpPr>
            <p:nvPr/>
          </p:nvSpPr>
          <p:spPr bwMode="auto">
            <a:xfrm>
              <a:off x="4128"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89" name="Rectangle 29"/>
            <p:cNvSpPr>
              <a:spLocks noChangeArrowheads="1"/>
            </p:cNvSpPr>
            <p:nvPr/>
          </p:nvSpPr>
          <p:spPr bwMode="auto">
            <a:xfrm>
              <a:off x="4320"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grpSp>
      <p:grpSp>
        <p:nvGrpSpPr>
          <p:cNvPr id="116743" name="Group 30"/>
          <p:cNvGrpSpPr>
            <a:grpSpLocks/>
          </p:cNvGrpSpPr>
          <p:nvPr/>
        </p:nvGrpSpPr>
        <p:grpSpPr bwMode="auto">
          <a:xfrm>
            <a:off x="1295400" y="4899025"/>
            <a:ext cx="5638800" cy="758825"/>
            <a:chOff x="960" y="3360"/>
            <a:chExt cx="3552" cy="478"/>
          </a:xfrm>
        </p:grpSpPr>
        <p:sp>
          <p:nvSpPr>
            <p:cNvPr id="116744" name="Rectangle 31"/>
            <p:cNvSpPr>
              <a:spLocks noChangeArrowheads="1"/>
            </p:cNvSpPr>
            <p:nvPr/>
          </p:nvSpPr>
          <p:spPr bwMode="auto">
            <a:xfrm>
              <a:off x="960" y="3360"/>
              <a:ext cx="1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latin typeface="Times New Roman" charset="0"/>
                </a:rPr>
                <a:t>Q</a:t>
              </a:r>
              <a:endParaRPr lang="en-US" altLang="ru-RU" b="1"/>
            </a:p>
          </p:txBody>
        </p:sp>
        <p:sp>
          <p:nvSpPr>
            <p:cNvPr id="116745" name="Rectangle 32"/>
            <p:cNvSpPr>
              <a:spLocks noChangeArrowheads="1"/>
            </p:cNvSpPr>
            <p:nvPr/>
          </p:nvSpPr>
          <p:spPr bwMode="auto">
            <a:xfrm>
              <a:off x="1296"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latin typeface="Times New Roman" charset="0"/>
                </a:rPr>
                <a:t>0</a:t>
              </a:r>
              <a:endParaRPr lang="en-US" altLang="ru-RU"/>
            </a:p>
          </p:txBody>
        </p:sp>
        <p:sp>
          <p:nvSpPr>
            <p:cNvPr id="116746" name="Rectangle 33"/>
            <p:cNvSpPr>
              <a:spLocks noChangeArrowheads="1"/>
            </p:cNvSpPr>
            <p:nvPr/>
          </p:nvSpPr>
          <p:spPr bwMode="auto">
            <a:xfrm>
              <a:off x="1488"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latin typeface="Times New Roman" charset="0"/>
                </a:rPr>
                <a:t>1</a:t>
              </a:r>
              <a:endParaRPr lang="en-US" altLang="ru-RU"/>
            </a:p>
          </p:txBody>
        </p:sp>
        <p:sp>
          <p:nvSpPr>
            <p:cNvPr id="116747" name="Rectangle 34"/>
            <p:cNvSpPr>
              <a:spLocks noChangeArrowheads="1"/>
            </p:cNvSpPr>
            <p:nvPr/>
          </p:nvSpPr>
          <p:spPr bwMode="auto">
            <a:xfrm>
              <a:off x="1680"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latin typeface="Times New Roman" charset="0"/>
                </a:rPr>
                <a:t>2</a:t>
              </a:r>
              <a:endParaRPr lang="en-US" altLang="ru-RU"/>
            </a:p>
          </p:txBody>
        </p:sp>
        <p:sp>
          <p:nvSpPr>
            <p:cNvPr id="116748" name="Rectangle 35"/>
            <p:cNvSpPr>
              <a:spLocks noChangeArrowheads="1"/>
            </p:cNvSpPr>
            <p:nvPr/>
          </p:nvSpPr>
          <p:spPr bwMode="auto">
            <a:xfrm>
              <a:off x="3360" y="3605"/>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latin typeface="Times New Roman" charset="0"/>
                </a:rPr>
                <a:t>f</a:t>
              </a:r>
              <a:endParaRPr lang="en-US" altLang="ru-RU" b="1"/>
            </a:p>
          </p:txBody>
        </p:sp>
        <p:sp>
          <p:nvSpPr>
            <p:cNvPr id="116749" name="Rectangle 36"/>
            <p:cNvSpPr>
              <a:spLocks noChangeArrowheads="1"/>
            </p:cNvSpPr>
            <p:nvPr/>
          </p:nvSpPr>
          <p:spPr bwMode="auto">
            <a:xfrm>
              <a:off x="2016" y="3605"/>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latin typeface="Times New Roman" charset="0"/>
                </a:rPr>
                <a:t>r</a:t>
              </a:r>
              <a:endParaRPr lang="en-US" altLang="ru-RU" b="1"/>
            </a:p>
          </p:txBody>
        </p:sp>
        <p:sp>
          <p:nvSpPr>
            <p:cNvPr id="116750" name="Rectangle 37"/>
            <p:cNvSpPr>
              <a:spLocks noChangeArrowheads="1"/>
            </p:cNvSpPr>
            <p:nvPr/>
          </p:nvSpPr>
          <p:spPr bwMode="auto">
            <a:xfrm>
              <a:off x="1248"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endParaRPr lang="en-AU" altLang="ru-RU"/>
            </a:p>
          </p:txBody>
        </p:sp>
        <p:sp>
          <p:nvSpPr>
            <p:cNvPr id="116751" name="Rectangle 38"/>
            <p:cNvSpPr>
              <a:spLocks noChangeArrowheads="1"/>
            </p:cNvSpPr>
            <p:nvPr/>
          </p:nvSpPr>
          <p:spPr bwMode="auto">
            <a:xfrm>
              <a:off x="144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52" name="Rectangle 39"/>
            <p:cNvSpPr>
              <a:spLocks noChangeArrowheads="1"/>
            </p:cNvSpPr>
            <p:nvPr/>
          </p:nvSpPr>
          <p:spPr bwMode="auto">
            <a:xfrm>
              <a:off x="1632"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53" name="Rectangle 40"/>
            <p:cNvSpPr>
              <a:spLocks noChangeArrowheads="1"/>
            </p:cNvSpPr>
            <p:nvPr/>
          </p:nvSpPr>
          <p:spPr bwMode="auto">
            <a:xfrm>
              <a:off x="1824"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54" name="Rectangle 41"/>
            <p:cNvSpPr>
              <a:spLocks noChangeArrowheads="1"/>
            </p:cNvSpPr>
            <p:nvPr/>
          </p:nvSpPr>
          <p:spPr bwMode="auto">
            <a:xfrm>
              <a:off x="2016"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55" name="Rectangle 42"/>
            <p:cNvSpPr>
              <a:spLocks noChangeArrowheads="1"/>
            </p:cNvSpPr>
            <p:nvPr/>
          </p:nvSpPr>
          <p:spPr bwMode="auto">
            <a:xfrm>
              <a:off x="2208"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56" name="Rectangle 43"/>
            <p:cNvSpPr>
              <a:spLocks noChangeArrowheads="1"/>
            </p:cNvSpPr>
            <p:nvPr/>
          </p:nvSpPr>
          <p:spPr bwMode="auto">
            <a:xfrm>
              <a:off x="2400"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57" name="Rectangle 44"/>
            <p:cNvSpPr>
              <a:spLocks noChangeArrowheads="1"/>
            </p:cNvSpPr>
            <p:nvPr/>
          </p:nvSpPr>
          <p:spPr bwMode="auto">
            <a:xfrm>
              <a:off x="2592"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58" name="Rectangle 45"/>
            <p:cNvSpPr>
              <a:spLocks noChangeArrowheads="1"/>
            </p:cNvSpPr>
            <p:nvPr/>
          </p:nvSpPr>
          <p:spPr bwMode="auto">
            <a:xfrm>
              <a:off x="2784"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59" name="Rectangle 46"/>
            <p:cNvSpPr>
              <a:spLocks noChangeArrowheads="1"/>
            </p:cNvSpPr>
            <p:nvPr/>
          </p:nvSpPr>
          <p:spPr bwMode="auto">
            <a:xfrm>
              <a:off x="2976"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60" name="Rectangle 47"/>
            <p:cNvSpPr>
              <a:spLocks noChangeArrowheads="1"/>
            </p:cNvSpPr>
            <p:nvPr/>
          </p:nvSpPr>
          <p:spPr bwMode="auto">
            <a:xfrm>
              <a:off x="3168"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61" name="Rectangle 48"/>
            <p:cNvSpPr>
              <a:spLocks noChangeArrowheads="1"/>
            </p:cNvSpPr>
            <p:nvPr/>
          </p:nvSpPr>
          <p:spPr bwMode="auto">
            <a:xfrm>
              <a:off x="336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62" name="Rectangle 49"/>
            <p:cNvSpPr>
              <a:spLocks noChangeArrowheads="1"/>
            </p:cNvSpPr>
            <p:nvPr/>
          </p:nvSpPr>
          <p:spPr bwMode="auto">
            <a:xfrm>
              <a:off x="3552"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63" name="Rectangle 50"/>
            <p:cNvSpPr>
              <a:spLocks noChangeArrowheads="1"/>
            </p:cNvSpPr>
            <p:nvPr/>
          </p:nvSpPr>
          <p:spPr bwMode="auto">
            <a:xfrm>
              <a:off x="3744"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64" name="Rectangle 51"/>
            <p:cNvSpPr>
              <a:spLocks noChangeArrowheads="1"/>
            </p:cNvSpPr>
            <p:nvPr/>
          </p:nvSpPr>
          <p:spPr bwMode="auto">
            <a:xfrm>
              <a:off x="3936"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65" name="Rectangle 52"/>
            <p:cNvSpPr>
              <a:spLocks noChangeArrowheads="1"/>
            </p:cNvSpPr>
            <p:nvPr/>
          </p:nvSpPr>
          <p:spPr bwMode="auto">
            <a:xfrm>
              <a:off x="4128"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6766" name="Rectangle 53"/>
            <p:cNvSpPr>
              <a:spLocks noChangeArrowheads="1"/>
            </p:cNvSpPr>
            <p:nvPr/>
          </p:nvSpPr>
          <p:spPr bwMode="auto">
            <a:xfrm>
              <a:off x="432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grpSp>
    </p:spTree>
    <p:extLst>
      <p:ext uri="{BB962C8B-B14F-4D97-AF65-F5344CB8AC3E}">
        <p14:creationId xmlns:p14="http://schemas.microsoft.com/office/powerpoint/2010/main" val="2251509322"/>
      </p:ext>
    </p:extLst>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830A5973-C26F-124F-A5C3-A2E50EB14264}" type="slidenum">
              <a:rPr lang="en-AU" altLang="ru-RU" sz="1400">
                <a:solidFill>
                  <a:schemeClr val="tx1"/>
                </a:solidFill>
                <a:latin typeface="Tahoma" charset="0"/>
              </a:rPr>
              <a:pPr eaLnBrk="1" hangingPunct="1"/>
              <a:t>64</a:t>
            </a:fld>
            <a:endParaRPr lang="en-AU" altLang="ru-RU" sz="1400">
              <a:solidFill>
                <a:schemeClr val="tx1"/>
              </a:solidFill>
              <a:latin typeface="Tahoma" charset="0"/>
            </a:endParaRPr>
          </a:p>
        </p:txBody>
      </p:sp>
      <p:sp>
        <p:nvSpPr>
          <p:cNvPr id="118786" name="Rectangle 2"/>
          <p:cNvSpPr>
            <a:spLocks noGrp="1" noChangeArrowheads="1"/>
          </p:cNvSpPr>
          <p:nvPr>
            <p:ph type="title"/>
          </p:nvPr>
        </p:nvSpPr>
        <p:spPr bwMode="auto">
          <a:xfrm>
            <a:off x="433388" y="222250"/>
            <a:ext cx="8510587"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a:latin typeface="Tahoma" charset="0"/>
                <a:ea typeface="ＭＳ Ｐゴシック" charset="-128"/>
              </a:rPr>
              <a:t>Операции над очередью </a:t>
            </a:r>
            <a:r>
              <a:rPr lang="en-US" altLang="ru-RU" sz="3200">
                <a:latin typeface="Tahoma" charset="0"/>
                <a:ea typeface="ＭＳ Ｐゴシック" charset="-128"/>
              </a:rPr>
              <a:t>(3/3)</a:t>
            </a:r>
          </a:p>
        </p:txBody>
      </p:sp>
      <p:sp>
        <p:nvSpPr>
          <p:cNvPr id="118787" name="Rectangle 3"/>
          <p:cNvSpPr>
            <a:spLocks noGrp="1" noChangeArrowheads="1"/>
          </p:cNvSpPr>
          <p:nvPr>
            <p:ph type="body" idx="1"/>
          </p:nvPr>
        </p:nvSpPr>
        <p:spPr bwMode="auto">
          <a:xfrm>
            <a:off x="433388" y="857250"/>
            <a:ext cx="3587750" cy="2782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ru-RU" altLang="ru-RU" sz="2400">
                <a:ea typeface="ＭＳ Ｐゴシック" charset="-128"/>
              </a:rPr>
              <a:t>О</a:t>
            </a:r>
            <a:r>
              <a:rPr lang="fr-FR" altLang="ru-RU" sz="2400">
                <a:ea typeface="ＭＳ Ｐゴシック" charset="-128"/>
              </a:rPr>
              <a:t>перация </a:t>
            </a:r>
            <a:r>
              <a:rPr lang="ru-RU" altLang="ru-RU" sz="2400">
                <a:ea typeface="ＭＳ Ｐゴシック" charset="-128"/>
              </a:rPr>
              <a:t>исключения из очереди </a:t>
            </a:r>
            <a:r>
              <a:rPr lang="fr-FR" altLang="ru-RU" sz="2400">
                <a:ea typeface="ＭＳ Ｐゴシック" charset="-128"/>
              </a:rPr>
              <a:t>генерирует исключение, если очередь пуста</a:t>
            </a:r>
            <a:endParaRPr lang="ru-RU" altLang="ru-RU" sz="2400">
              <a:ea typeface="ＭＳ Ｐゴシック" charset="-128"/>
            </a:endParaRPr>
          </a:p>
          <a:p>
            <a:pPr eaLnBrk="1" hangingPunct="1">
              <a:lnSpc>
                <a:spcPct val="90000"/>
              </a:lnSpc>
            </a:pPr>
            <a:r>
              <a:rPr lang="ru-RU" altLang="ru-RU" sz="2400">
                <a:ea typeface="ＭＳ Ｐゴシック" charset="-128"/>
              </a:rPr>
              <a:t>Это исключение указывается в AТД очереди</a:t>
            </a:r>
          </a:p>
        </p:txBody>
      </p:sp>
      <p:sp>
        <p:nvSpPr>
          <p:cNvPr id="37893" name="Text Box 4"/>
          <p:cNvSpPr txBox="1">
            <a:spLocks noChangeArrowheads="1"/>
          </p:cNvSpPr>
          <p:nvPr/>
        </p:nvSpPr>
        <p:spPr bwMode="auto">
          <a:xfrm>
            <a:off x="4318000" y="941388"/>
            <a:ext cx="4368800" cy="335597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lvl1pPr defTabSz="228600">
              <a:defRPr sz="3200">
                <a:solidFill>
                  <a:schemeClr val="tx1"/>
                </a:solidFill>
                <a:latin typeface="Tahoma" charset="0"/>
                <a:ea typeface="ＭＳ Ｐゴシック" charset="0"/>
              </a:defRPr>
            </a:lvl1pPr>
            <a:lvl2pPr defTabSz="228600">
              <a:defRPr sz="2800">
                <a:solidFill>
                  <a:schemeClr val="tx1"/>
                </a:solidFill>
                <a:latin typeface="Tahoma" charset="0"/>
                <a:ea typeface="ＭＳ Ｐゴシック" charset="0"/>
              </a:defRPr>
            </a:lvl2pPr>
            <a:lvl3pPr defTabSz="228600">
              <a:defRPr sz="2400">
                <a:solidFill>
                  <a:schemeClr val="tx1"/>
                </a:solidFill>
                <a:latin typeface="Tahoma" charset="0"/>
                <a:ea typeface="ＭＳ Ｐゴシック" charset="0"/>
              </a:defRPr>
            </a:lvl3pPr>
            <a:lvl4pPr defTabSz="228600">
              <a:defRPr sz="2000">
                <a:solidFill>
                  <a:schemeClr val="tx1"/>
                </a:solidFill>
                <a:latin typeface="Tahoma" charset="0"/>
                <a:ea typeface="ＭＳ Ｐゴシック" charset="0"/>
              </a:defRPr>
            </a:lvl4pPr>
            <a:lvl5pPr defTabSz="228600">
              <a:defRPr sz="2000">
                <a:solidFill>
                  <a:schemeClr val="tx1"/>
                </a:solidFill>
                <a:latin typeface="Tahoma" charset="0"/>
                <a:ea typeface="ＭＳ Ｐゴシック" charset="0"/>
              </a:defRPr>
            </a:lvl5pPr>
            <a:lvl6pPr defTabSz="228600" eaLnBrk="0" hangingPunct="0">
              <a:buFont typeface="Wingdings" charset="0"/>
              <a:defRPr sz="2000">
                <a:solidFill>
                  <a:schemeClr val="tx1"/>
                </a:solidFill>
                <a:latin typeface="Tahoma" charset="0"/>
                <a:ea typeface="ＭＳ Ｐゴシック" charset="0"/>
              </a:defRPr>
            </a:lvl6pPr>
            <a:lvl7pPr defTabSz="228600" eaLnBrk="0" hangingPunct="0">
              <a:buFont typeface="Wingdings" charset="0"/>
              <a:defRPr sz="2000">
                <a:solidFill>
                  <a:schemeClr val="tx1"/>
                </a:solidFill>
                <a:latin typeface="Tahoma" charset="0"/>
                <a:ea typeface="ＭＳ Ｐゴシック" charset="0"/>
              </a:defRPr>
            </a:lvl7pPr>
            <a:lvl8pPr defTabSz="228600" eaLnBrk="0" hangingPunct="0">
              <a:buFont typeface="Wingdings" charset="0"/>
              <a:defRPr sz="2000">
                <a:solidFill>
                  <a:schemeClr val="tx1"/>
                </a:solidFill>
                <a:latin typeface="Tahoma" charset="0"/>
                <a:ea typeface="ＭＳ Ｐゴシック" charset="0"/>
              </a:defRPr>
            </a:lvl8pPr>
            <a:lvl9pPr defTabSz="228600" eaLnBrk="0" hangingPunct="0">
              <a:buFont typeface="Wingdings" charset="0"/>
              <a:defRPr sz="2000">
                <a:solidFill>
                  <a:schemeClr val="tx1"/>
                </a:solidFill>
                <a:latin typeface="Tahoma" charset="0"/>
                <a:ea typeface="ＭＳ Ｐゴシック" charset="0"/>
              </a:defRPr>
            </a:lvl9pPr>
          </a:lstStyle>
          <a:p>
            <a:pPr>
              <a:buFont typeface="Symbol" charset="0"/>
              <a:buNone/>
              <a:defRPr/>
            </a:pPr>
            <a:r>
              <a:rPr lang="en-US" sz="2000" b="1" dirty="0">
                <a:solidFill>
                  <a:srgbClr val="000000"/>
                </a:solidFill>
                <a:latin typeface="Times New Roman" charset="0"/>
              </a:rPr>
              <a:t>Algorithm</a:t>
            </a:r>
            <a:r>
              <a:rPr lang="en-US" sz="2000" dirty="0">
                <a:latin typeface="Times New Roman" charset="0"/>
              </a:rPr>
              <a:t> </a:t>
            </a:r>
            <a:r>
              <a:rPr lang="en-US" sz="2000" b="1" i="1" dirty="0" err="1">
                <a:solidFill>
                  <a:schemeClr val="tx2"/>
                </a:solidFill>
                <a:latin typeface="Times New Roman" charset="0"/>
              </a:rPr>
              <a:t>dequeue</a:t>
            </a:r>
            <a:r>
              <a:rPr lang="en-US" sz="2000" dirty="0">
                <a:solidFill>
                  <a:schemeClr val="tx2"/>
                </a:solidFill>
                <a:latin typeface="Times New Roman" charset="0"/>
              </a:rPr>
              <a:t>()</a:t>
            </a:r>
          </a:p>
          <a:p>
            <a:pPr>
              <a:buFont typeface="Symbol" charset="0"/>
              <a:buNone/>
              <a:defRPr/>
            </a:pPr>
            <a:r>
              <a:rPr lang="en-US" sz="2000" dirty="0">
                <a:latin typeface="Times New Roman" charset="0"/>
                <a:sym typeface="Symbol" charset="0"/>
              </a:rPr>
              <a:t>  { </a:t>
            </a:r>
            <a:r>
              <a:rPr lang="en-US" sz="2000" b="1" dirty="0">
                <a:solidFill>
                  <a:srgbClr val="000000"/>
                </a:solidFill>
                <a:latin typeface="Times New Roman" charset="0"/>
                <a:sym typeface="Symbol" charset="0"/>
              </a:rPr>
              <a:t>if </a:t>
            </a:r>
            <a:r>
              <a:rPr lang="en-US" sz="2000" dirty="0">
                <a:solidFill>
                  <a:schemeClr val="bg2"/>
                </a:solidFill>
                <a:latin typeface="Times New Roman" charset="0"/>
                <a:sym typeface="Symbol" charset="0"/>
              </a:rPr>
              <a:t>( </a:t>
            </a:r>
            <a:r>
              <a:rPr lang="en-US" sz="2000" b="1" i="1" dirty="0" err="1">
                <a:solidFill>
                  <a:srgbClr val="000000"/>
                </a:solidFill>
                <a:latin typeface="Times New Roman" charset="0"/>
              </a:rPr>
              <a:t>isEmpty</a:t>
            </a:r>
            <a:r>
              <a:rPr lang="en-US" sz="2000" dirty="0">
                <a:solidFill>
                  <a:srgbClr val="000000"/>
                </a:solidFill>
                <a:latin typeface="Times New Roman" charset="0"/>
              </a:rPr>
              <a:t>() </a:t>
            </a:r>
            <a:r>
              <a:rPr lang="en-US" sz="2000" dirty="0">
                <a:solidFill>
                  <a:srgbClr val="000000"/>
                </a:solidFill>
                <a:latin typeface="Times New Roman" charset="0"/>
                <a:sym typeface="Symbol" charset="0"/>
              </a:rPr>
              <a:t>)</a:t>
            </a:r>
          </a:p>
          <a:p>
            <a:pPr>
              <a:buFont typeface="Symbol" charset="0"/>
              <a:buNone/>
              <a:defRPr/>
            </a:pPr>
            <a:r>
              <a:rPr lang="en-US" sz="2000" b="1" dirty="0">
                <a:solidFill>
                  <a:srgbClr val="000000"/>
                </a:solidFill>
                <a:latin typeface="Times New Roman" charset="0"/>
                <a:sym typeface="Symbol" charset="0"/>
              </a:rPr>
              <a:t>		throw </a:t>
            </a:r>
            <a:r>
              <a:rPr lang="en-US" sz="2000" b="1" i="1" dirty="0" err="1">
                <a:solidFill>
                  <a:srgbClr val="000000"/>
                </a:solidFill>
                <a:latin typeface="Times New Roman" charset="0"/>
                <a:sym typeface="Symbol" charset="0"/>
              </a:rPr>
              <a:t>EmptyQueueException</a:t>
            </a:r>
            <a:endParaRPr lang="en-US" sz="2000" b="1" dirty="0">
              <a:solidFill>
                <a:srgbClr val="000000"/>
              </a:solidFill>
              <a:latin typeface="Times New Roman" charset="0"/>
              <a:sym typeface="Symbol" charset="0"/>
            </a:endParaRPr>
          </a:p>
          <a:p>
            <a:pPr>
              <a:buFont typeface="Symbol" charset="0"/>
              <a:buNone/>
              <a:defRPr/>
            </a:pPr>
            <a:r>
              <a:rPr lang="en-US" sz="2000" dirty="0">
                <a:solidFill>
                  <a:schemeClr val="accent2"/>
                </a:solidFill>
                <a:latin typeface="Times New Roman" charset="0"/>
                <a:sym typeface="Symbol" charset="0"/>
              </a:rPr>
              <a:t>	 </a:t>
            </a:r>
            <a:r>
              <a:rPr lang="en-US" sz="2000" b="1" dirty="0">
                <a:solidFill>
                  <a:srgbClr val="000000"/>
                </a:solidFill>
                <a:latin typeface="Times New Roman" charset="0"/>
                <a:sym typeface="Symbol" charset="0"/>
              </a:rPr>
              <a:t>else</a:t>
            </a:r>
          </a:p>
          <a:p>
            <a:pPr>
              <a:buFont typeface="Symbol" charset="0"/>
              <a:buNone/>
              <a:defRPr/>
            </a:pPr>
            <a:r>
              <a:rPr lang="en-US" sz="2000" b="1" dirty="0">
                <a:solidFill>
                  <a:srgbClr val="000000"/>
                </a:solidFill>
                <a:latin typeface="Times New Roman" charset="0"/>
                <a:sym typeface="Symbol" charset="0"/>
              </a:rPr>
              <a:t>      </a:t>
            </a:r>
            <a:r>
              <a:rPr lang="en-US" sz="2000" dirty="0">
                <a:solidFill>
                  <a:srgbClr val="000000"/>
                </a:solidFill>
                <a:latin typeface="Times New Roman" charset="0"/>
                <a:sym typeface="Symbol" charset="0"/>
              </a:rPr>
              <a:t> { </a:t>
            </a:r>
            <a:r>
              <a:rPr lang="en-US" sz="2000" b="1" i="1" dirty="0">
                <a:solidFill>
                  <a:schemeClr val="tx2"/>
                </a:solidFill>
                <a:latin typeface="Times New Roman" charset="0"/>
              </a:rPr>
              <a:t>o</a:t>
            </a:r>
            <a:r>
              <a:rPr lang="en-US" sz="2000" dirty="0">
                <a:solidFill>
                  <a:schemeClr val="tx2"/>
                </a:solidFill>
                <a:latin typeface="Times New Roman" charset="0"/>
              </a:rPr>
              <a:t> </a:t>
            </a:r>
            <a:r>
              <a:rPr lang="en-US" sz="2000" dirty="0">
                <a:solidFill>
                  <a:schemeClr val="tx2"/>
                </a:solidFill>
                <a:latin typeface="Times New Roman" charset="0"/>
                <a:sym typeface="Symbol" charset="0"/>
              </a:rPr>
              <a:t>= </a:t>
            </a:r>
            <a:r>
              <a:rPr lang="en-US" sz="2000" b="1" i="1" dirty="0">
                <a:solidFill>
                  <a:schemeClr val="tx2"/>
                </a:solidFill>
                <a:latin typeface="Times New Roman" charset="0"/>
                <a:sym typeface="Symbol" charset="0"/>
              </a:rPr>
              <a:t>Q</a:t>
            </a:r>
            <a:r>
              <a:rPr lang="en-US" sz="2000" dirty="0">
                <a:solidFill>
                  <a:schemeClr val="tx2"/>
                </a:solidFill>
                <a:latin typeface="Times New Roman" charset="0"/>
                <a:sym typeface="Symbol" charset="0"/>
              </a:rPr>
              <a:t>[</a:t>
            </a:r>
            <a:r>
              <a:rPr lang="en-US" sz="2000" b="1" i="1" dirty="0">
                <a:solidFill>
                  <a:schemeClr val="tx2"/>
                </a:solidFill>
                <a:latin typeface="Times New Roman" charset="0"/>
                <a:sym typeface="Symbol" charset="0"/>
              </a:rPr>
              <a:t>f</a:t>
            </a:r>
            <a:r>
              <a:rPr lang="en-US" sz="2000" dirty="0">
                <a:solidFill>
                  <a:schemeClr val="tx2"/>
                </a:solidFill>
                <a:latin typeface="Times New Roman" charset="0"/>
                <a:sym typeface="Symbol" charset="0"/>
              </a:rPr>
              <a:t>];</a:t>
            </a:r>
            <a:endParaRPr lang="en-US" sz="2000" dirty="0">
              <a:solidFill>
                <a:schemeClr val="tx2"/>
              </a:solidFill>
              <a:latin typeface="Times New Roman" charset="0"/>
            </a:endParaRPr>
          </a:p>
          <a:p>
            <a:pPr>
              <a:buFont typeface="Symbol" charset="0"/>
              <a:buNone/>
              <a:defRPr/>
            </a:pPr>
            <a:r>
              <a:rPr lang="en-US" sz="2000" dirty="0">
                <a:solidFill>
                  <a:schemeClr val="tx2"/>
                </a:solidFill>
                <a:latin typeface="Times New Roman" charset="0"/>
              </a:rPr>
              <a:t>		   </a:t>
            </a:r>
            <a:r>
              <a:rPr lang="en-US" sz="2000" b="1" i="1" dirty="0">
                <a:solidFill>
                  <a:schemeClr val="tx2"/>
                </a:solidFill>
                <a:latin typeface="Times New Roman" charset="0"/>
              </a:rPr>
              <a:t>f</a:t>
            </a:r>
            <a:r>
              <a:rPr lang="en-US" sz="2000" dirty="0">
                <a:solidFill>
                  <a:schemeClr val="tx2"/>
                </a:solidFill>
                <a:latin typeface="Times New Roman" charset="0"/>
              </a:rPr>
              <a:t> </a:t>
            </a:r>
            <a:r>
              <a:rPr lang="en-US" sz="2000" dirty="0">
                <a:solidFill>
                  <a:schemeClr val="tx2"/>
                </a:solidFill>
                <a:latin typeface="Times New Roman" charset="0"/>
                <a:sym typeface="Symbol" charset="0"/>
              </a:rPr>
              <a:t>= </a:t>
            </a:r>
            <a:r>
              <a:rPr lang="en-US" sz="2000" dirty="0">
                <a:solidFill>
                  <a:schemeClr val="tx2"/>
                </a:solidFill>
                <a:latin typeface="Times New Roman" charset="0"/>
              </a:rPr>
              <a:t>(</a:t>
            </a:r>
            <a:r>
              <a:rPr lang="en-US" sz="2000" b="1" i="1" dirty="0">
                <a:solidFill>
                  <a:schemeClr val="tx2"/>
                </a:solidFill>
                <a:latin typeface="Times New Roman" charset="0"/>
                <a:sym typeface="Symbol" charset="0"/>
              </a:rPr>
              <a:t>f </a:t>
            </a:r>
            <a:r>
              <a:rPr lang="en-US" sz="2000" dirty="0">
                <a:solidFill>
                  <a:schemeClr val="tx2"/>
                </a:solidFill>
                <a:latin typeface="Times New Roman" charset="0"/>
                <a:sym typeface="Symbol" charset="0"/>
              </a:rPr>
              <a:t>+ 1</a:t>
            </a:r>
            <a:r>
              <a:rPr lang="en-US" sz="2000" dirty="0">
                <a:solidFill>
                  <a:schemeClr val="tx2"/>
                </a:solidFill>
                <a:latin typeface="Times New Roman" charset="0"/>
              </a:rPr>
              <a:t>)</a:t>
            </a:r>
            <a:r>
              <a:rPr lang="en-US" sz="2000" dirty="0">
                <a:solidFill>
                  <a:schemeClr val="tx2"/>
                </a:solidFill>
                <a:latin typeface="Times New Roman" charset="0"/>
                <a:sym typeface="Symbol" charset="0"/>
              </a:rPr>
              <a:t> mod </a:t>
            </a:r>
            <a:r>
              <a:rPr lang="en-US" sz="2000" b="1" i="1" dirty="0">
                <a:solidFill>
                  <a:schemeClr val="tx2"/>
                </a:solidFill>
                <a:latin typeface="Times New Roman" charset="0"/>
                <a:sym typeface="Symbol" charset="0"/>
              </a:rPr>
              <a:t>N;</a:t>
            </a:r>
          </a:p>
          <a:p>
            <a:pPr>
              <a:buFont typeface="Symbol" charset="0"/>
              <a:buNone/>
              <a:defRPr/>
            </a:pPr>
            <a:r>
              <a:rPr lang="en-US" sz="2000" dirty="0">
                <a:solidFill>
                  <a:schemeClr val="tx2"/>
                </a:solidFill>
                <a:latin typeface="Times New Roman" charset="0"/>
                <a:sym typeface="Symbol" charset="0"/>
              </a:rPr>
              <a:t>		   </a:t>
            </a:r>
            <a:r>
              <a:rPr lang="en-US" sz="2000" b="1" dirty="0">
                <a:solidFill>
                  <a:schemeClr val="tx2"/>
                </a:solidFill>
                <a:latin typeface="Times New Roman" charset="0"/>
                <a:sym typeface="Symbol" charset="0"/>
              </a:rPr>
              <a:t>return</a:t>
            </a:r>
            <a:r>
              <a:rPr lang="en-US" sz="2000" dirty="0">
                <a:solidFill>
                  <a:schemeClr val="tx2"/>
                </a:solidFill>
                <a:latin typeface="Times New Roman" charset="0"/>
                <a:sym typeface="Symbol" charset="0"/>
              </a:rPr>
              <a:t> </a:t>
            </a:r>
            <a:r>
              <a:rPr lang="en-US" sz="2000" b="1" i="1" dirty="0">
                <a:solidFill>
                  <a:schemeClr val="tx2"/>
                </a:solidFill>
                <a:latin typeface="Times New Roman" charset="0"/>
                <a:sym typeface="Symbol" charset="0"/>
              </a:rPr>
              <a:t>o;</a:t>
            </a:r>
          </a:p>
          <a:p>
            <a:pPr>
              <a:buFont typeface="Symbol" charset="0"/>
              <a:buNone/>
              <a:defRPr/>
            </a:pPr>
            <a:r>
              <a:rPr lang="en-US" sz="2000" b="1" i="1" dirty="0">
                <a:solidFill>
                  <a:schemeClr val="accent2"/>
                </a:solidFill>
                <a:latin typeface="Times New Roman" charset="0"/>
                <a:sym typeface="Symbol" charset="0"/>
              </a:rPr>
              <a:t>       </a:t>
            </a:r>
            <a:r>
              <a:rPr lang="en-US" sz="2000" dirty="0">
                <a:latin typeface="Times New Roman" charset="0"/>
                <a:sym typeface="Symbol" charset="0"/>
              </a:rPr>
              <a:t>}</a:t>
            </a:r>
          </a:p>
          <a:p>
            <a:pPr>
              <a:buFont typeface="Symbol" charset="0"/>
              <a:buNone/>
              <a:defRPr/>
            </a:pPr>
            <a:r>
              <a:rPr lang="en-US" sz="2000" dirty="0">
                <a:latin typeface="Times New Roman" charset="0"/>
                <a:sym typeface="Symbol" charset="0"/>
              </a:rPr>
              <a:t>   }</a:t>
            </a:r>
          </a:p>
        </p:txBody>
      </p:sp>
      <p:grpSp>
        <p:nvGrpSpPr>
          <p:cNvPr id="118789" name="Group 5"/>
          <p:cNvGrpSpPr>
            <a:grpSpLocks/>
          </p:cNvGrpSpPr>
          <p:nvPr/>
        </p:nvGrpSpPr>
        <p:grpSpPr bwMode="auto">
          <a:xfrm>
            <a:off x="1516063" y="4365625"/>
            <a:ext cx="5638800" cy="758825"/>
            <a:chOff x="960" y="2597"/>
            <a:chExt cx="3552" cy="478"/>
          </a:xfrm>
        </p:grpSpPr>
        <p:sp>
          <p:nvSpPr>
            <p:cNvPr id="118814" name="Rectangle 6"/>
            <p:cNvSpPr>
              <a:spLocks noChangeArrowheads="1"/>
            </p:cNvSpPr>
            <p:nvPr/>
          </p:nvSpPr>
          <p:spPr bwMode="auto">
            <a:xfrm>
              <a:off x="960" y="2597"/>
              <a:ext cx="1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Q</a:t>
              </a:r>
              <a:endParaRPr lang="en-US" altLang="ru-RU" b="1">
                <a:solidFill>
                  <a:schemeClr val="tx2"/>
                </a:solidFill>
              </a:endParaRPr>
            </a:p>
          </p:txBody>
        </p:sp>
        <p:sp>
          <p:nvSpPr>
            <p:cNvPr id="118815" name="Rectangle 7"/>
            <p:cNvSpPr>
              <a:spLocks noChangeArrowheads="1"/>
            </p:cNvSpPr>
            <p:nvPr/>
          </p:nvSpPr>
          <p:spPr bwMode="auto">
            <a:xfrm>
              <a:off x="1296"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0</a:t>
              </a:r>
              <a:endParaRPr lang="en-US" altLang="ru-RU">
                <a:solidFill>
                  <a:schemeClr val="tx2"/>
                </a:solidFill>
              </a:endParaRPr>
            </a:p>
          </p:txBody>
        </p:sp>
        <p:sp>
          <p:nvSpPr>
            <p:cNvPr id="118816" name="Rectangle 8"/>
            <p:cNvSpPr>
              <a:spLocks noChangeArrowheads="1"/>
            </p:cNvSpPr>
            <p:nvPr/>
          </p:nvSpPr>
          <p:spPr bwMode="auto">
            <a:xfrm>
              <a:off x="1488"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1</a:t>
              </a:r>
              <a:endParaRPr lang="en-US" altLang="ru-RU">
                <a:solidFill>
                  <a:schemeClr val="tx2"/>
                </a:solidFill>
              </a:endParaRPr>
            </a:p>
          </p:txBody>
        </p:sp>
        <p:sp>
          <p:nvSpPr>
            <p:cNvPr id="118817" name="Rectangle 9"/>
            <p:cNvSpPr>
              <a:spLocks noChangeArrowheads="1"/>
            </p:cNvSpPr>
            <p:nvPr/>
          </p:nvSpPr>
          <p:spPr bwMode="auto">
            <a:xfrm>
              <a:off x="1680" y="28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2</a:t>
              </a:r>
              <a:endParaRPr lang="en-US" altLang="ru-RU">
                <a:solidFill>
                  <a:schemeClr val="tx2"/>
                </a:solidFill>
              </a:endParaRPr>
            </a:p>
          </p:txBody>
        </p:sp>
        <p:sp>
          <p:nvSpPr>
            <p:cNvPr id="118818" name="Rectangle 10"/>
            <p:cNvSpPr>
              <a:spLocks noChangeArrowheads="1"/>
            </p:cNvSpPr>
            <p:nvPr/>
          </p:nvSpPr>
          <p:spPr bwMode="auto">
            <a:xfrm>
              <a:off x="3936" y="2842"/>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r</a:t>
              </a:r>
              <a:endParaRPr lang="en-US" altLang="ru-RU" b="1">
                <a:solidFill>
                  <a:schemeClr val="tx2"/>
                </a:solidFill>
              </a:endParaRPr>
            </a:p>
          </p:txBody>
        </p:sp>
        <p:sp>
          <p:nvSpPr>
            <p:cNvPr id="118819" name="Rectangle 11"/>
            <p:cNvSpPr>
              <a:spLocks noChangeArrowheads="1"/>
            </p:cNvSpPr>
            <p:nvPr/>
          </p:nvSpPr>
          <p:spPr bwMode="auto">
            <a:xfrm>
              <a:off x="2016" y="2842"/>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f</a:t>
              </a:r>
              <a:endParaRPr lang="en-US" altLang="ru-RU" b="1">
                <a:solidFill>
                  <a:schemeClr val="tx2"/>
                </a:solidFill>
              </a:endParaRPr>
            </a:p>
          </p:txBody>
        </p:sp>
        <p:sp>
          <p:nvSpPr>
            <p:cNvPr id="118820" name="Rectangle 12"/>
            <p:cNvSpPr>
              <a:spLocks noChangeArrowheads="1"/>
            </p:cNvSpPr>
            <p:nvPr/>
          </p:nvSpPr>
          <p:spPr bwMode="auto">
            <a:xfrm>
              <a:off x="1248"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endParaRPr lang="en-AU" altLang="ru-RU"/>
            </a:p>
          </p:txBody>
        </p:sp>
        <p:sp>
          <p:nvSpPr>
            <p:cNvPr id="118821" name="Rectangle 13"/>
            <p:cNvSpPr>
              <a:spLocks noChangeArrowheads="1"/>
            </p:cNvSpPr>
            <p:nvPr/>
          </p:nvSpPr>
          <p:spPr bwMode="auto">
            <a:xfrm>
              <a:off x="1440"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22" name="Rectangle 14"/>
            <p:cNvSpPr>
              <a:spLocks noChangeArrowheads="1"/>
            </p:cNvSpPr>
            <p:nvPr/>
          </p:nvSpPr>
          <p:spPr bwMode="auto">
            <a:xfrm>
              <a:off x="1632"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23" name="Rectangle 15"/>
            <p:cNvSpPr>
              <a:spLocks noChangeArrowheads="1"/>
            </p:cNvSpPr>
            <p:nvPr/>
          </p:nvSpPr>
          <p:spPr bwMode="auto">
            <a:xfrm>
              <a:off x="1824"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24" name="Rectangle 16"/>
            <p:cNvSpPr>
              <a:spLocks noChangeArrowheads="1"/>
            </p:cNvSpPr>
            <p:nvPr/>
          </p:nvSpPr>
          <p:spPr bwMode="auto">
            <a:xfrm>
              <a:off x="2016"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25" name="Rectangle 17"/>
            <p:cNvSpPr>
              <a:spLocks noChangeArrowheads="1"/>
            </p:cNvSpPr>
            <p:nvPr/>
          </p:nvSpPr>
          <p:spPr bwMode="auto">
            <a:xfrm>
              <a:off x="2208"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26" name="Rectangle 18"/>
            <p:cNvSpPr>
              <a:spLocks noChangeArrowheads="1"/>
            </p:cNvSpPr>
            <p:nvPr/>
          </p:nvSpPr>
          <p:spPr bwMode="auto">
            <a:xfrm>
              <a:off x="2400"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27" name="Rectangle 19"/>
            <p:cNvSpPr>
              <a:spLocks noChangeArrowheads="1"/>
            </p:cNvSpPr>
            <p:nvPr/>
          </p:nvSpPr>
          <p:spPr bwMode="auto">
            <a:xfrm>
              <a:off x="2592"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28" name="Rectangle 20"/>
            <p:cNvSpPr>
              <a:spLocks noChangeArrowheads="1"/>
            </p:cNvSpPr>
            <p:nvPr/>
          </p:nvSpPr>
          <p:spPr bwMode="auto">
            <a:xfrm>
              <a:off x="2784"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29" name="Rectangle 21"/>
            <p:cNvSpPr>
              <a:spLocks noChangeArrowheads="1"/>
            </p:cNvSpPr>
            <p:nvPr/>
          </p:nvSpPr>
          <p:spPr bwMode="auto">
            <a:xfrm>
              <a:off x="2976"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30" name="Rectangle 22"/>
            <p:cNvSpPr>
              <a:spLocks noChangeArrowheads="1"/>
            </p:cNvSpPr>
            <p:nvPr/>
          </p:nvSpPr>
          <p:spPr bwMode="auto">
            <a:xfrm>
              <a:off x="3168"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31" name="Rectangle 23"/>
            <p:cNvSpPr>
              <a:spLocks noChangeArrowheads="1"/>
            </p:cNvSpPr>
            <p:nvPr/>
          </p:nvSpPr>
          <p:spPr bwMode="auto">
            <a:xfrm>
              <a:off x="3360"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32" name="Rectangle 24"/>
            <p:cNvSpPr>
              <a:spLocks noChangeArrowheads="1"/>
            </p:cNvSpPr>
            <p:nvPr/>
          </p:nvSpPr>
          <p:spPr bwMode="auto">
            <a:xfrm>
              <a:off x="3552"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33" name="Rectangle 25"/>
            <p:cNvSpPr>
              <a:spLocks noChangeArrowheads="1"/>
            </p:cNvSpPr>
            <p:nvPr/>
          </p:nvSpPr>
          <p:spPr bwMode="auto">
            <a:xfrm>
              <a:off x="3744" y="2645"/>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34" name="Rectangle 26"/>
            <p:cNvSpPr>
              <a:spLocks noChangeArrowheads="1"/>
            </p:cNvSpPr>
            <p:nvPr/>
          </p:nvSpPr>
          <p:spPr bwMode="auto">
            <a:xfrm>
              <a:off x="3936"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35" name="Rectangle 27"/>
            <p:cNvSpPr>
              <a:spLocks noChangeArrowheads="1"/>
            </p:cNvSpPr>
            <p:nvPr/>
          </p:nvSpPr>
          <p:spPr bwMode="auto">
            <a:xfrm>
              <a:off x="4128"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36" name="Rectangle 28"/>
            <p:cNvSpPr>
              <a:spLocks noChangeArrowheads="1"/>
            </p:cNvSpPr>
            <p:nvPr/>
          </p:nvSpPr>
          <p:spPr bwMode="auto">
            <a:xfrm>
              <a:off x="4320" y="2645"/>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grpSp>
      <p:grpSp>
        <p:nvGrpSpPr>
          <p:cNvPr id="118790" name="Group 29"/>
          <p:cNvGrpSpPr>
            <a:grpSpLocks/>
          </p:cNvGrpSpPr>
          <p:nvPr/>
        </p:nvGrpSpPr>
        <p:grpSpPr bwMode="auto">
          <a:xfrm>
            <a:off x="1295400" y="5268913"/>
            <a:ext cx="5638800" cy="758825"/>
            <a:chOff x="960" y="3360"/>
            <a:chExt cx="3552" cy="478"/>
          </a:xfrm>
        </p:grpSpPr>
        <p:sp>
          <p:nvSpPr>
            <p:cNvPr id="118791" name="Rectangle 30"/>
            <p:cNvSpPr>
              <a:spLocks noChangeArrowheads="1"/>
            </p:cNvSpPr>
            <p:nvPr/>
          </p:nvSpPr>
          <p:spPr bwMode="auto">
            <a:xfrm>
              <a:off x="960" y="3360"/>
              <a:ext cx="1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Q</a:t>
              </a:r>
              <a:endParaRPr lang="en-US" altLang="ru-RU" b="1">
                <a:solidFill>
                  <a:schemeClr val="tx2"/>
                </a:solidFill>
              </a:endParaRPr>
            </a:p>
          </p:txBody>
        </p:sp>
        <p:sp>
          <p:nvSpPr>
            <p:cNvPr id="118792" name="Rectangle 31"/>
            <p:cNvSpPr>
              <a:spLocks noChangeArrowheads="1"/>
            </p:cNvSpPr>
            <p:nvPr/>
          </p:nvSpPr>
          <p:spPr bwMode="auto">
            <a:xfrm>
              <a:off x="1296"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0</a:t>
              </a:r>
              <a:endParaRPr lang="en-US" altLang="ru-RU">
                <a:solidFill>
                  <a:schemeClr val="tx2"/>
                </a:solidFill>
              </a:endParaRPr>
            </a:p>
          </p:txBody>
        </p:sp>
        <p:sp>
          <p:nvSpPr>
            <p:cNvPr id="118793" name="Rectangle 32"/>
            <p:cNvSpPr>
              <a:spLocks noChangeArrowheads="1"/>
            </p:cNvSpPr>
            <p:nvPr/>
          </p:nvSpPr>
          <p:spPr bwMode="auto">
            <a:xfrm>
              <a:off x="1488"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1</a:t>
              </a:r>
              <a:endParaRPr lang="en-US" altLang="ru-RU">
                <a:solidFill>
                  <a:schemeClr val="tx2"/>
                </a:solidFill>
              </a:endParaRPr>
            </a:p>
          </p:txBody>
        </p:sp>
        <p:sp>
          <p:nvSpPr>
            <p:cNvPr id="118794" name="Rectangle 33"/>
            <p:cNvSpPr>
              <a:spLocks noChangeArrowheads="1"/>
            </p:cNvSpPr>
            <p:nvPr/>
          </p:nvSpPr>
          <p:spPr bwMode="auto">
            <a:xfrm>
              <a:off x="1680" y="360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en-US" altLang="ru-RU">
                  <a:solidFill>
                    <a:schemeClr val="tx2"/>
                  </a:solidFill>
                  <a:latin typeface="Times New Roman" charset="0"/>
                </a:rPr>
                <a:t>2</a:t>
              </a:r>
              <a:endParaRPr lang="en-US" altLang="ru-RU">
                <a:solidFill>
                  <a:schemeClr val="tx2"/>
                </a:solidFill>
              </a:endParaRPr>
            </a:p>
          </p:txBody>
        </p:sp>
        <p:sp>
          <p:nvSpPr>
            <p:cNvPr id="118795" name="Rectangle 34"/>
            <p:cNvSpPr>
              <a:spLocks noChangeArrowheads="1"/>
            </p:cNvSpPr>
            <p:nvPr/>
          </p:nvSpPr>
          <p:spPr bwMode="auto">
            <a:xfrm>
              <a:off x="3360" y="3605"/>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f</a:t>
              </a:r>
              <a:endParaRPr lang="en-US" altLang="ru-RU" b="1">
                <a:solidFill>
                  <a:schemeClr val="tx2"/>
                </a:solidFill>
              </a:endParaRPr>
            </a:p>
          </p:txBody>
        </p:sp>
        <p:sp>
          <p:nvSpPr>
            <p:cNvPr id="118796" name="Rectangle 35"/>
            <p:cNvSpPr>
              <a:spLocks noChangeArrowheads="1"/>
            </p:cNvSpPr>
            <p:nvPr/>
          </p:nvSpPr>
          <p:spPr bwMode="auto">
            <a:xfrm>
              <a:off x="2016" y="3605"/>
              <a:ext cx="1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r>
                <a:rPr lang="en-US" altLang="ru-RU" b="1" i="1">
                  <a:solidFill>
                    <a:schemeClr val="tx2"/>
                  </a:solidFill>
                  <a:latin typeface="Times New Roman" charset="0"/>
                </a:rPr>
                <a:t>r</a:t>
              </a:r>
              <a:endParaRPr lang="en-US" altLang="ru-RU" b="1">
                <a:solidFill>
                  <a:schemeClr val="tx2"/>
                </a:solidFill>
              </a:endParaRPr>
            </a:p>
          </p:txBody>
        </p:sp>
        <p:sp>
          <p:nvSpPr>
            <p:cNvPr id="118797" name="Rectangle 36"/>
            <p:cNvSpPr>
              <a:spLocks noChangeArrowheads="1"/>
            </p:cNvSpPr>
            <p:nvPr/>
          </p:nvSpPr>
          <p:spPr bwMode="auto">
            <a:xfrm>
              <a:off x="1248"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algn="ctr" eaLnBrk="1" hangingPunct="1"/>
              <a:endParaRPr lang="en-AU" altLang="ru-RU"/>
            </a:p>
          </p:txBody>
        </p:sp>
        <p:sp>
          <p:nvSpPr>
            <p:cNvPr id="118798" name="Rectangle 37"/>
            <p:cNvSpPr>
              <a:spLocks noChangeArrowheads="1"/>
            </p:cNvSpPr>
            <p:nvPr/>
          </p:nvSpPr>
          <p:spPr bwMode="auto">
            <a:xfrm>
              <a:off x="144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799" name="Rectangle 38"/>
            <p:cNvSpPr>
              <a:spLocks noChangeArrowheads="1"/>
            </p:cNvSpPr>
            <p:nvPr/>
          </p:nvSpPr>
          <p:spPr bwMode="auto">
            <a:xfrm>
              <a:off x="1632"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0" name="Rectangle 39"/>
            <p:cNvSpPr>
              <a:spLocks noChangeArrowheads="1"/>
            </p:cNvSpPr>
            <p:nvPr/>
          </p:nvSpPr>
          <p:spPr bwMode="auto">
            <a:xfrm>
              <a:off x="1824"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1" name="Rectangle 40"/>
            <p:cNvSpPr>
              <a:spLocks noChangeArrowheads="1"/>
            </p:cNvSpPr>
            <p:nvPr/>
          </p:nvSpPr>
          <p:spPr bwMode="auto">
            <a:xfrm>
              <a:off x="2016"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2" name="Rectangle 41"/>
            <p:cNvSpPr>
              <a:spLocks noChangeArrowheads="1"/>
            </p:cNvSpPr>
            <p:nvPr/>
          </p:nvSpPr>
          <p:spPr bwMode="auto">
            <a:xfrm>
              <a:off x="2208"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3" name="Rectangle 42"/>
            <p:cNvSpPr>
              <a:spLocks noChangeArrowheads="1"/>
            </p:cNvSpPr>
            <p:nvPr/>
          </p:nvSpPr>
          <p:spPr bwMode="auto">
            <a:xfrm>
              <a:off x="2400"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4" name="Rectangle 43"/>
            <p:cNvSpPr>
              <a:spLocks noChangeArrowheads="1"/>
            </p:cNvSpPr>
            <p:nvPr/>
          </p:nvSpPr>
          <p:spPr bwMode="auto">
            <a:xfrm>
              <a:off x="2592"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5" name="Rectangle 44"/>
            <p:cNvSpPr>
              <a:spLocks noChangeArrowheads="1"/>
            </p:cNvSpPr>
            <p:nvPr/>
          </p:nvSpPr>
          <p:spPr bwMode="auto">
            <a:xfrm>
              <a:off x="2784"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6" name="Rectangle 45"/>
            <p:cNvSpPr>
              <a:spLocks noChangeArrowheads="1"/>
            </p:cNvSpPr>
            <p:nvPr/>
          </p:nvSpPr>
          <p:spPr bwMode="auto">
            <a:xfrm>
              <a:off x="2976"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7" name="Rectangle 46"/>
            <p:cNvSpPr>
              <a:spLocks noChangeArrowheads="1"/>
            </p:cNvSpPr>
            <p:nvPr/>
          </p:nvSpPr>
          <p:spPr bwMode="auto">
            <a:xfrm>
              <a:off x="3168" y="3408"/>
              <a:ext cx="192" cy="192"/>
            </a:xfrm>
            <a:prstGeom prst="rect">
              <a:avLst/>
            </a:prstGeom>
            <a:solidFill>
              <a:schemeClr val="bg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8" name="Rectangle 47"/>
            <p:cNvSpPr>
              <a:spLocks noChangeArrowheads="1"/>
            </p:cNvSpPr>
            <p:nvPr/>
          </p:nvSpPr>
          <p:spPr bwMode="auto">
            <a:xfrm>
              <a:off x="336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09" name="Rectangle 48"/>
            <p:cNvSpPr>
              <a:spLocks noChangeArrowheads="1"/>
            </p:cNvSpPr>
            <p:nvPr/>
          </p:nvSpPr>
          <p:spPr bwMode="auto">
            <a:xfrm>
              <a:off x="3552"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10" name="Rectangle 49"/>
            <p:cNvSpPr>
              <a:spLocks noChangeArrowheads="1"/>
            </p:cNvSpPr>
            <p:nvPr/>
          </p:nvSpPr>
          <p:spPr bwMode="auto">
            <a:xfrm>
              <a:off x="3744"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11" name="Rectangle 50"/>
            <p:cNvSpPr>
              <a:spLocks noChangeArrowheads="1"/>
            </p:cNvSpPr>
            <p:nvPr/>
          </p:nvSpPr>
          <p:spPr bwMode="auto">
            <a:xfrm>
              <a:off x="3936"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12" name="Rectangle 51"/>
            <p:cNvSpPr>
              <a:spLocks noChangeArrowheads="1"/>
            </p:cNvSpPr>
            <p:nvPr/>
          </p:nvSpPr>
          <p:spPr bwMode="auto">
            <a:xfrm>
              <a:off x="4128"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sp>
          <p:nvSpPr>
            <p:cNvPr id="118813" name="Rectangle 52"/>
            <p:cNvSpPr>
              <a:spLocks noChangeArrowheads="1"/>
            </p:cNvSpPr>
            <p:nvPr/>
          </p:nvSpPr>
          <p:spPr bwMode="auto">
            <a:xfrm>
              <a:off x="4320" y="3408"/>
              <a:ext cx="192" cy="192"/>
            </a:xfrm>
            <a:prstGeom prst="rect">
              <a:avLst/>
            </a:prstGeom>
            <a:solidFill>
              <a:schemeClr val="accent1"/>
            </a:solidFill>
            <a:ln w="38100">
              <a:solidFill>
                <a:schemeClr val="tx1"/>
              </a:solidFill>
              <a:miter lim="800000"/>
              <a:headEnd/>
              <a:tailEnd/>
            </a:ln>
          </p:spPr>
          <p:txBody>
            <a:bodyPr wrap="none" anchor="ct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endParaRPr lang="en-AU" altLang="ru-RU"/>
            </a:p>
          </p:txBody>
        </p:sp>
      </p:grpSp>
    </p:spTree>
    <p:extLst>
      <p:ext uri="{BB962C8B-B14F-4D97-AF65-F5344CB8AC3E}">
        <p14:creationId xmlns:p14="http://schemas.microsoft.com/office/powerpoint/2010/main" val="474081227"/>
      </p:ext>
    </p:extLst>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BDFBB9FE-1823-1F48-87BE-13337F969EB9}" type="slidenum">
              <a:rPr lang="en-AU" altLang="ru-RU" sz="1400">
                <a:solidFill>
                  <a:schemeClr val="tx1"/>
                </a:solidFill>
                <a:latin typeface="Tahoma" charset="0"/>
              </a:rPr>
              <a:pPr eaLnBrk="1" hangingPunct="1"/>
              <a:t>65</a:t>
            </a:fld>
            <a:endParaRPr lang="en-AU" altLang="ru-RU" sz="1400">
              <a:solidFill>
                <a:schemeClr val="tx1"/>
              </a:solidFill>
              <a:latin typeface="Tahoma" charset="0"/>
            </a:endParaRPr>
          </a:p>
        </p:txBody>
      </p:sp>
      <p:sp>
        <p:nvSpPr>
          <p:cNvPr id="120834" name="Rectangle 2"/>
          <p:cNvSpPr>
            <a:spLocks noGrp="1" noChangeArrowheads="1"/>
          </p:cNvSpPr>
          <p:nvPr>
            <p:ph type="title"/>
          </p:nvPr>
        </p:nvSpPr>
        <p:spPr bwMode="auto">
          <a:xfrm>
            <a:off x="496888" y="265113"/>
            <a:ext cx="8447087" cy="1182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4000">
                <a:latin typeface="Tahoma" charset="0"/>
                <a:ea typeface="ＭＳ Ｐゴシック" charset="-128"/>
              </a:rPr>
              <a:t>Интерфейс очереди в </a:t>
            </a:r>
            <a:r>
              <a:rPr lang="en-US" altLang="ru-RU" sz="4000">
                <a:latin typeface="Tahoma" charset="0"/>
                <a:ea typeface="ＭＳ Ｐゴシック" charset="-128"/>
              </a:rPr>
              <a:t>Java</a:t>
            </a:r>
          </a:p>
        </p:txBody>
      </p:sp>
      <p:sp>
        <p:nvSpPr>
          <p:cNvPr id="120835" name="Rectangle 3"/>
          <p:cNvSpPr>
            <a:spLocks noGrp="1" noChangeArrowheads="1"/>
          </p:cNvSpPr>
          <p:nvPr>
            <p:ph type="body" idx="1"/>
          </p:nvPr>
        </p:nvSpPr>
        <p:spPr bwMode="auto">
          <a:xfrm>
            <a:off x="306388" y="1447800"/>
            <a:ext cx="4037012" cy="3960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2400">
                <a:ea typeface="ＭＳ Ｐゴシック" charset="-128"/>
              </a:rPr>
              <a:t>В Java есть Интерфейс, соответствующий АТД нашей очереди</a:t>
            </a:r>
          </a:p>
          <a:p>
            <a:r>
              <a:rPr lang="ru-RU" altLang="ru-RU" sz="2400">
                <a:ea typeface="ＭＳ Ｐゴシック" charset="-128"/>
              </a:rPr>
              <a:t>Требуется определение класса</a:t>
            </a:r>
            <a:endParaRPr lang="en-US" altLang="ru-RU" sz="2400">
              <a:latin typeface="Tahoma" charset="0"/>
              <a:ea typeface="ＭＳ Ｐゴシック" charset="-128"/>
            </a:endParaRPr>
          </a:p>
          <a:p>
            <a:pPr eaLnBrk="1" hangingPunct="1"/>
            <a:r>
              <a:rPr lang="en-US" altLang="ru-RU" sz="2400">
                <a:solidFill>
                  <a:schemeClr val="hlink"/>
                </a:solidFill>
                <a:latin typeface="Arial Narrow" charset="0"/>
                <a:ea typeface="ＭＳ Ｐゴシック" charset="-128"/>
              </a:rPr>
              <a:t>EmptyQueueException</a:t>
            </a:r>
            <a:endParaRPr lang="ru-RU" altLang="ru-RU" sz="2400">
              <a:solidFill>
                <a:schemeClr val="hlink"/>
              </a:solidFill>
              <a:latin typeface="Arial Narrow" charset="0"/>
              <a:ea typeface="ＭＳ Ｐゴシック" charset="-128"/>
            </a:endParaRPr>
          </a:p>
          <a:p>
            <a:pPr eaLnBrk="1" hangingPunct="1"/>
            <a:r>
              <a:rPr lang="ru-RU" altLang="ru-RU" sz="2400">
                <a:ea typeface="ＭＳ Ｐゴシック" charset="-128"/>
              </a:rPr>
              <a:t>Нет соответствующего встроенного класса Java</a:t>
            </a:r>
            <a:endParaRPr lang="en-US" altLang="ru-RU" sz="2400">
              <a:latin typeface="Tahoma" charset="0"/>
              <a:ea typeface="ＭＳ Ｐゴシック" charset="-128"/>
            </a:endParaRPr>
          </a:p>
        </p:txBody>
      </p:sp>
      <p:sp>
        <p:nvSpPr>
          <p:cNvPr id="38917" name="Text Box 4"/>
          <p:cNvSpPr txBox="1">
            <a:spLocks noChangeArrowheads="1"/>
          </p:cNvSpPr>
          <p:nvPr/>
        </p:nvSpPr>
        <p:spPr bwMode="auto">
          <a:xfrm>
            <a:off x="4233863" y="1195388"/>
            <a:ext cx="4603750" cy="4862870"/>
          </a:xfrm>
          <a:prstGeom prst="rect">
            <a:avLst/>
          </a:prstGeom>
          <a:solidFill>
            <a:schemeClr val="accent6">
              <a:lumMod val="40000"/>
              <a:lumOff val="60000"/>
            </a:schemeClr>
          </a:solidFill>
          <a:ln>
            <a:headEnd/>
            <a:tailEnd/>
          </a:ln>
        </p:spPr>
        <p:style>
          <a:lnRef idx="1">
            <a:schemeClr val="accent4"/>
          </a:lnRef>
          <a:fillRef idx="2">
            <a:schemeClr val="accent4"/>
          </a:fillRef>
          <a:effectRef idx="1">
            <a:schemeClr val="accent4"/>
          </a:effectRef>
          <a:fontRef idx="minor">
            <a:schemeClr val="dk1"/>
          </a:fontRef>
        </p:style>
        <p:txBody>
          <a:bodyPr>
            <a:spAutoFit/>
          </a:bodyPr>
          <a:lstStyle>
            <a:lvl1pPr defTabSz="228600">
              <a:defRPr sz="3200">
                <a:solidFill>
                  <a:schemeClr val="tx1"/>
                </a:solidFill>
                <a:latin typeface="Tahoma" charset="0"/>
                <a:ea typeface="ＭＳ Ｐゴシック" charset="0"/>
              </a:defRPr>
            </a:lvl1pPr>
            <a:lvl2pPr defTabSz="228600">
              <a:defRPr sz="2800">
                <a:solidFill>
                  <a:schemeClr val="tx1"/>
                </a:solidFill>
                <a:latin typeface="Tahoma" charset="0"/>
                <a:ea typeface="ＭＳ Ｐゴシック" charset="0"/>
              </a:defRPr>
            </a:lvl2pPr>
            <a:lvl3pPr defTabSz="228600">
              <a:defRPr sz="2400">
                <a:solidFill>
                  <a:schemeClr val="tx1"/>
                </a:solidFill>
                <a:latin typeface="Tahoma" charset="0"/>
                <a:ea typeface="ＭＳ Ｐゴシック" charset="0"/>
              </a:defRPr>
            </a:lvl3pPr>
            <a:lvl4pPr defTabSz="228600">
              <a:defRPr sz="2000">
                <a:solidFill>
                  <a:schemeClr val="tx1"/>
                </a:solidFill>
                <a:latin typeface="Tahoma" charset="0"/>
                <a:ea typeface="ＭＳ Ｐゴシック" charset="0"/>
              </a:defRPr>
            </a:lvl4pPr>
            <a:lvl5pPr defTabSz="228600">
              <a:defRPr sz="2000">
                <a:solidFill>
                  <a:schemeClr val="tx1"/>
                </a:solidFill>
                <a:latin typeface="Tahoma" charset="0"/>
                <a:ea typeface="ＭＳ Ｐゴシック" charset="0"/>
              </a:defRPr>
            </a:lvl5pPr>
            <a:lvl6pPr defTabSz="228600" eaLnBrk="0" hangingPunct="0">
              <a:buFont typeface="Wingdings" charset="0"/>
              <a:defRPr sz="2000">
                <a:solidFill>
                  <a:schemeClr val="tx1"/>
                </a:solidFill>
                <a:latin typeface="Tahoma" charset="0"/>
                <a:ea typeface="ＭＳ Ｐゴシック" charset="0"/>
              </a:defRPr>
            </a:lvl6pPr>
            <a:lvl7pPr defTabSz="228600" eaLnBrk="0" hangingPunct="0">
              <a:buFont typeface="Wingdings" charset="0"/>
              <a:defRPr sz="2000">
                <a:solidFill>
                  <a:schemeClr val="tx1"/>
                </a:solidFill>
                <a:latin typeface="Tahoma" charset="0"/>
                <a:ea typeface="ＭＳ Ｐゴシック" charset="0"/>
              </a:defRPr>
            </a:lvl7pPr>
            <a:lvl8pPr defTabSz="228600" eaLnBrk="0" hangingPunct="0">
              <a:buFont typeface="Wingdings" charset="0"/>
              <a:defRPr sz="2000">
                <a:solidFill>
                  <a:schemeClr val="tx1"/>
                </a:solidFill>
                <a:latin typeface="Tahoma" charset="0"/>
                <a:ea typeface="ＭＳ Ｐゴシック" charset="0"/>
              </a:defRPr>
            </a:lvl8pPr>
            <a:lvl9pPr defTabSz="228600" eaLnBrk="0" hangingPunct="0">
              <a:buFont typeface="Wingdings" charset="0"/>
              <a:defRPr sz="2000">
                <a:solidFill>
                  <a:schemeClr val="tx1"/>
                </a:solidFill>
                <a:latin typeface="Tahoma" charset="0"/>
                <a:ea typeface="ＭＳ Ｐゴシック" charset="0"/>
              </a:defRPr>
            </a:lvl9pPr>
          </a:lstStyle>
          <a:p>
            <a:pPr>
              <a:spcBef>
                <a:spcPct val="50000"/>
              </a:spcBef>
              <a:buFont typeface="Symbol" charset="0"/>
              <a:buNone/>
              <a:defRPr/>
            </a:pPr>
            <a:r>
              <a:rPr lang="en-US" sz="2000" b="1" dirty="0">
                <a:solidFill>
                  <a:srgbClr val="000000"/>
                </a:solidFill>
                <a:latin typeface="Courier New" panose="02070309020205020404" pitchFamily="49" charset="0"/>
                <a:cs typeface="Courier New" panose="02070309020205020404" pitchFamily="49" charset="0"/>
              </a:rPr>
              <a:t>public interface</a:t>
            </a:r>
            <a:r>
              <a:rPr lang="en-US" sz="2000" b="1" dirty="0">
                <a:latin typeface="Courier New" panose="02070309020205020404" pitchFamily="49" charset="0"/>
                <a:cs typeface="Courier New" panose="02070309020205020404" pitchFamily="49" charset="0"/>
              </a:rPr>
              <a:t> </a:t>
            </a:r>
            <a:r>
              <a:rPr lang="en-US" sz="2000" b="1" dirty="0">
                <a:solidFill>
                  <a:schemeClr val="tx2"/>
                </a:solidFill>
                <a:latin typeface="Courier New" panose="02070309020205020404" pitchFamily="49" charset="0"/>
                <a:cs typeface="Courier New" panose="02070309020205020404" pitchFamily="49" charset="0"/>
              </a:rPr>
              <a:t>Queue</a:t>
            </a:r>
            <a:r>
              <a:rPr lang="en-US" sz="2000" b="1" dirty="0">
                <a:latin typeface="Courier New" panose="02070309020205020404" pitchFamily="49" charset="0"/>
                <a:cs typeface="Courier New" panose="02070309020205020404" pitchFamily="49" charset="0"/>
              </a:rPr>
              <a:t> </a:t>
            </a:r>
            <a:r>
              <a:rPr lang="en-US" sz="2000" b="1" dirty="0">
                <a:solidFill>
                  <a:srgbClr val="000000"/>
                </a:solidFill>
                <a:latin typeface="Courier New" panose="02070309020205020404" pitchFamily="49" charset="0"/>
                <a:cs typeface="Courier New" panose="02070309020205020404" pitchFamily="49" charset="0"/>
              </a:rPr>
              <a:t>{</a:t>
            </a:r>
          </a:p>
          <a:p>
            <a:pPr>
              <a:spcBef>
                <a:spcPct val="50000"/>
              </a:spcBef>
              <a:buFont typeface="Symbol" charset="0"/>
              <a:buNone/>
              <a:defRPr/>
            </a:pPr>
            <a:r>
              <a:rPr lang="en-US" sz="2000" b="1" dirty="0">
                <a:latin typeface="Courier New" panose="02070309020205020404" pitchFamily="49" charset="0"/>
                <a:cs typeface="Courier New" panose="02070309020205020404" pitchFamily="49" charset="0"/>
              </a:rPr>
              <a:t>	</a:t>
            </a:r>
            <a:r>
              <a:rPr lang="en-US" sz="2000" b="1" dirty="0">
                <a:solidFill>
                  <a:srgbClr val="000000"/>
                </a:solidFill>
                <a:latin typeface="Courier New" panose="02070309020205020404" pitchFamily="49" charset="0"/>
                <a:cs typeface="Courier New" panose="02070309020205020404" pitchFamily="49" charset="0"/>
              </a:rPr>
              <a:t>public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a:t>
            </a:r>
            <a:r>
              <a:rPr lang="en-US" sz="2000" b="1" dirty="0">
                <a:solidFill>
                  <a:schemeClr val="tx2"/>
                </a:solidFill>
                <a:latin typeface="Courier New" panose="02070309020205020404" pitchFamily="49" charset="0"/>
                <a:cs typeface="Courier New" panose="02070309020205020404" pitchFamily="49" charset="0"/>
              </a:rPr>
              <a:t>size()</a:t>
            </a:r>
            <a:r>
              <a:rPr lang="en-US" sz="2000" b="1" dirty="0">
                <a:latin typeface="Courier New" panose="02070309020205020404" pitchFamily="49" charset="0"/>
                <a:cs typeface="Courier New" panose="02070309020205020404" pitchFamily="49" charset="0"/>
              </a:rPr>
              <a:t>;</a:t>
            </a:r>
          </a:p>
          <a:p>
            <a:pPr>
              <a:spcBef>
                <a:spcPct val="50000"/>
              </a:spcBef>
              <a:buFont typeface="Symbol" charset="0"/>
              <a:buNone/>
              <a:defRPr/>
            </a:pPr>
            <a:r>
              <a:rPr lang="en-US" sz="2000" b="1" dirty="0">
                <a:latin typeface="Courier New" panose="02070309020205020404" pitchFamily="49" charset="0"/>
                <a:cs typeface="Courier New" panose="02070309020205020404" pitchFamily="49" charset="0"/>
              </a:rPr>
              <a:t>	</a:t>
            </a:r>
            <a:r>
              <a:rPr lang="en-US" sz="2000" b="1" dirty="0">
                <a:solidFill>
                  <a:srgbClr val="000000"/>
                </a:solidFill>
                <a:latin typeface="Courier New" panose="02070309020205020404" pitchFamily="49" charset="0"/>
                <a:cs typeface="Courier New" panose="02070309020205020404" pitchFamily="49" charset="0"/>
              </a:rPr>
              <a:t>public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boolean</a:t>
            </a:r>
            <a:r>
              <a:rPr lang="en-US" sz="2000" b="1" dirty="0">
                <a:latin typeface="Courier New" panose="02070309020205020404" pitchFamily="49" charset="0"/>
                <a:cs typeface="Courier New" panose="02070309020205020404" pitchFamily="49" charset="0"/>
              </a:rPr>
              <a:t> </a:t>
            </a:r>
            <a:r>
              <a:rPr lang="en-US" sz="2000" b="1" dirty="0" err="1">
                <a:solidFill>
                  <a:schemeClr val="tx2"/>
                </a:solidFill>
                <a:latin typeface="Courier New" panose="02070309020205020404" pitchFamily="49" charset="0"/>
                <a:cs typeface="Courier New" panose="02070309020205020404" pitchFamily="49" charset="0"/>
              </a:rPr>
              <a:t>isEmpty</a:t>
            </a:r>
            <a:r>
              <a:rPr lang="en-US" sz="2000" b="1" dirty="0">
                <a:solidFill>
                  <a:schemeClr val="tx2"/>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a:p>
            <a:pPr>
              <a:spcBef>
                <a:spcPct val="50000"/>
              </a:spcBef>
              <a:buFont typeface="Symbol" charset="0"/>
              <a:buNone/>
              <a:defRPr/>
            </a:pPr>
            <a:r>
              <a:rPr lang="en-US" sz="2000" b="1" dirty="0">
                <a:latin typeface="Courier New" panose="02070309020205020404" pitchFamily="49" charset="0"/>
                <a:cs typeface="Courier New" panose="02070309020205020404" pitchFamily="49" charset="0"/>
              </a:rPr>
              <a:t>	</a:t>
            </a:r>
            <a:r>
              <a:rPr lang="en-US" sz="2000" b="1" dirty="0">
                <a:solidFill>
                  <a:srgbClr val="000000"/>
                </a:solidFill>
                <a:latin typeface="Courier New" panose="02070309020205020404" pitchFamily="49" charset="0"/>
                <a:cs typeface="Courier New" panose="02070309020205020404" pitchFamily="49" charset="0"/>
              </a:rPr>
              <a:t>public</a:t>
            </a:r>
            <a:r>
              <a:rPr lang="en-US" sz="2000" b="1" dirty="0">
                <a:latin typeface="Courier New" panose="02070309020205020404" pitchFamily="49" charset="0"/>
                <a:cs typeface="Courier New" panose="02070309020205020404" pitchFamily="49" charset="0"/>
              </a:rPr>
              <a:t> Object </a:t>
            </a:r>
            <a:r>
              <a:rPr lang="en-US" sz="2000" b="1" dirty="0">
                <a:solidFill>
                  <a:schemeClr val="tx2"/>
                </a:solidFill>
                <a:latin typeface="Courier New" panose="02070309020205020404" pitchFamily="49" charset="0"/>
                <a:cs typeface="Courier New" panose="02070309020205020404" pitchFamily="49" charset="0"/>
              </a:rPr>
              <a:t>front()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			</a:t>
            </a:r>
            <a:r>
              <a:rPr lang="en-US" sz="2000" b="1" dirty="0">
                <a:solidFill>
                  <a:srgbClr val="000000"/>
                </a:solidFill>
                <a:latin typeface="Courier New" panose="02070309020205020404" pitchFamily="49" charset="0"/>
                <a:cs typeface="Courier New" panose="02070309020205020404" pitchFamily="49" charset="0"/>
              </a:rPr>
              <a:t>throws</a:t>
            </a:r>
            <a:r>
              <a:rPr lang="en-US" sz="2000" b="1" dirty="0">
                <a:latin typeface="Courier New" panose="02070309020205020404" pitchFamily="49" charset="0"/>
                <a:cs typeface="Courier New" panose="02070309020205020404" pitchFamily="49" charset="0"/>
              </a:rPr>
              <a:t> </a:t>
            </a:r>
            <a:r>
              <a:rPr lang="en-US" sz="2000" b="1" dirty="0" err="1">
                <a:solidFill>
                  <a:srgbClr val="000090"/>
                </a:solidFill>
                <a:latin typeface="Courier New" panose="02070309020205020404" pitchFamily="49" charset="0"/>
                <a:cs typeface="Courier New" panose="02070309020205020404" pitchFamily="49" charset="0"/>
              </a:rPr>
              <a:t>EmptyQueueException</a:t>
            </a:r>
            <a:r>
              <a:rPr lang="en-US" sz="2000" b="1" dirty="0">
                <a:solidFill>
                  <a:srgbClr val="000090"/>
                </a:solidFill>
                <a:latin typeface="Courier New" panose="02070309020205020404" pitchFamily="49" charset="0"/>
                <a:cs typeface="Courier New" panose="02070309020205020404" pitchFamily="49" charset="0"/>
              </a:rPr>
              <a:t>;</a:t>
            </a:r>
          </a:p>
          <a:p>
            <a:pPr>
              <a:spcBef>
                <a:spcPct val="50000"/>
              </a:spcBef>
              <a:buFont typeface="Symbol" charset="0"/>
              <a:buNone/>
              <a:defRPr/>
            </a:pPr>
            <a:r>
              <a:rPr lang="en-US" sz="2000" b="1" dirty="0">
                <a:latin typeface="Courier New" panose="02070309020205020404" pitchFamily="49" charset="0"/>
                <a:cs typeface="Courier New" panose="02070309020205020404" pitchFamily="49" charset="0"/>
              </a:rPr>
              <a:t>	</a:t>
            </a:r>
            <a:r>
              <a:rPr lang="en-US" sz="2000" b="1" dirty="0">
                <a:solidFill>
                  <a:srgbClr val="000000"/>
                </a:solidFill>
                <a:latin typeface="Courier New" panose="02070309020205020404" pitchFamily="49" charset="0"/>
                <a:cs typeface="Courier New" panose="02070309020205020404" pitchFamily="49" charset="0"/>
              </a:rPr>
              <a:t>public void</a:t>
            </a:r>
            <a:r>
              <a:rPr lang="en-US" sz="2000" b="1" dirty="0">
                <a:latin typeface="Courier New" panose="02070309020205020404" pitchFamily="49" charset="0"/>
                <a:cs typeface="Courier New" panose="02070309020205020404" pitchFamily="49" charset="0"/>
              </a:rPr>
              <a:t> </a:t>
            </a:r>
            <a:r>
              <a:rPr lang="en-US" sz="2000" b="1" dirty="0" err="1">
                <a:solidFill>
                  <a:schemeClr val="tx2"/>
                </a:solidFill>
                <a:latin typeface="Courier New" panose="02070309020205020404" pitchFamily="49" charset="0"/>
                <a:cs typeface="Courier New" panose="02070309020205020404" pitchFamily="49" charset="0"/>
              </a:rPr>
              <a:t>enqueue</a:t>
            </a:r>
            <a:r>
              <a:rPr lang="en-US" sz="2000" b="1" dirty="0">
                <a:solidFill>
                  <a:schemeClr val="tx2"/>
                </a:solidFill>
                <a:latin typeface="Courier New" panose="02070309020205020404" pitchFamily="49" charset="0"/>
                <a:cs typeface="Courier New" panose="02070309020205020404" pitchFamily="49" charset="0"/>
              </a:rPr>
              <a:t>(Object o)</a:t>
            </a:r>
            <a:r>
              <a:rPr lang="en-US" sz="2000" b="1" dirty="0">
                <a:latin typeface="Courier New" panose="02070309020205020404" pitchFamily="49" charset="0"/>
                <a:cs typeface="Courier New" panose="02070309020205020404" pitchFamily="49" charset="0"/>
              </a:rPr>
              <a:t>;</a:t>
            </a:r>
          </a:p>
          <a:p>
            <a:pPr>
              <a:spcBef>
                <a:spcPct val="50000"/>
              </a:spcBef>
              <a:buFont typeface="Symbol" charset="0"/>
              <a:buNone/>
              <a:defRPr/>
            </a:pPr>
            <a:r>
              <a:rPr lang="en-US" sz="2000" b="1" dirty="0">
                <a:latin typeface="Courier New" panose="02070309020205020404" pitchFamily="49" charset="0"/>
                <a:cs typeface="Courier New" panose="02070309020205020404" pitchFamily="49" charset="0"/>
              </a:rPr>
              <a:t>	</a:t>
            </a:r>
            <a:r>
              <a:rPr lang="en-US" sz="2000" b="1" dirty="0">
                <a:solidFill>
                  <a:srgbClr val="000000"/>
                </a:solidFill>
                <a:latin typeface="Courier New" panose="02070309020205020404" pitchFamily="49" charset="0"/>
                <a:cs typeface="Courier New" panose="02070309020205020404" pitchFamily="49" charset="0"/>
              </a:rPr>
              <a:t>public</a:t>
            </a:r>
            <a:r>
              <a:rPr lang="en-US" sz="2000" b="1" dirty="0">
                <a:latin typeface="Courier New" panose="02070309020205020404" pitchFamily="49" charset="0"/>
                <a:cs typeface="Courier New" panose="02070309020205020404" pitchFamily="49" charset="0"/>
              </a:rPr>
              <a:t> Object </a:t>
            </a:r>
            <a:r>
              <a:rPr lang="en-US" sz="2000" b="1" dirty="0" err="1">
                <a:solidFill>
                  <a:schemeClr val="tx2"/>
                </a:solidFill>
                <a:latin typeface="Courier New" panose="02070309020205020404" pitchFamily="49" charset="0"/>
                <a:cs typeface="Courier New" panose="02070309020205020404" pitchFamily="49" charset="0"/>
              </a:rPr>
              <a:t>dequeue</a:t>
            </a:r>
            <a:r>
              <a:rPr lang="en-US" sz="2000" b="1" dirty="0">
                <a:solidFill>
                  <a:schemeClr val="tx2"/>
                </a:solidFill>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			 </a:t>
            </a:r>
            <a:r>
              <a:rPr lang="en-US" sz="2000" b="1" dirty="0">
                <a:solidFill>
                  <a:srgbClr val="000000"/>
                </a:solidFill>
                <a:latin typeface="Courier New" panose="02070309020205020404" pitchFamily="49" charset="0"/>
                <a:cs typeface="Courier New" panose="02070309020205020404" pitchFamily="49" charset="0"/>
              </a:rPr>
              <a:t>throws</a:t>
            </a:r>
            <a:r>
              <a:rPr lang="en-US" sz="2000" b="1" dirty="0">
                <a:latin typeface="Courier New" panose="02070309020205020404" pitchFamily="49" charset="0"/>
                <a:cs typeface="Courier New" panose="02070309020205020404" pitchFamily="49" charset="0"/>
              </a:rPr>
              <a:t> </a:t>
            </a:r>
            <a:r>
              <a:rPr lang="en-US" sz="2000" b="1" dirty="0" err="1">
                <a:solidFill>
                  <a:srgbClr val="000090"/>
                </a:solidFill>
                <a:latin typeface="Courier New" panose="02070309020205020404" pitchFamily="49" charset="0"/>
                <a:cs typeface="Courier New" panose="02070309020205020404" pitchFamily="49" charset="0"/>
              </a:rPr>
              <a:t>EmptyQueueException</a:t>
            </a:r>
            <a:r>
              <a:rPr lang="en-US" sz="2000" b="1" dirty="0">
                <a:solidFill>
                  <a:srgbClr val="000090"/>
                </a:solidFill>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                                       </a:t>
            </a:r>
            <a:r>
              <a:rPr lang="en-US" sz="2000" b="1" dirty="0">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18606855"/>
      </p:ext>
    </p:extLst>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D8A1697B-81BA-9F40-8364-D8573FBD6894}" type="slidenum">
              <a:rPr lang="en-AU" altLang="ru-RU" sz="1400">
                <a:solidFill>
                  <a:schemeClr val="tx1"/>
                </a:solidFill>
                <a:latin typeface="Tahoma" charset="0"/>
              </a:rPr>
              <a:pPr eaLnBrk="1" hangingPunct="1"/>
              <a:t>66</a:t>
            </a:fld>
            <a:endParaRPr lang="en-AU" altLang="ru-RU" sz="1400">
              <a:solidFill>
                <a:schemeClr val="tx1"/>
              </a:solidFill>
              <a:latin typeface="Tahoma" charset="0"/>
            </a:endParaRPr>
          </a:p>
        </p:txBody>
      </p:sp>
      <p:sp>
        <p:nvSpPr>
          <p:cNvPr id="122882" name="Rectangle 2"/>
          <p:cNvSpPr>
            <a:spLocks noGrp="1" noChangeArrowheads="1"/>
          </p:cNvSpPr>
          <p:nvPr>
            <p:ph type="title"/>
          </p:nvPr>
        </p:nvSpPr>
        <p:spPr bwMode="auto">
          <a:xfrm>
            <a:off x="666750" y="84138"/>
            <a:ext cx="7793038" cy="830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dirty="0">
                <a:latin typeface="Tahoma" charset="0"/>
                <a:ea typeface="ＭＳ Ｐゴシック" charset="-128"/>
              </a:rPr>
              <a:t>Реализация очереди на основе связанного списка </a:t>
            </a:r>
            <a:r>
              <a:rPr lang="en-US" altLang="ru-RU" sz="3200" dirty="0">
                <a:latin typeface="Tahoma" charset="0"/>
                <a:ea typeface="ＭＳ Ｐゴシック" charset="-128"/>
              </a:rPr>
              <a:t>(1/</a:t>
            </a:r>
            <a:r>
              <a:rPr lang="ru-RU" altLang="ru-RU" sz="3200" dirty="0">
                <a:latin typeface="Tahoma" charset="0"/>
                <a:ea typeface="ＭＳ Ｐゴシック" charset="-128"/>
              </a:rPr>
              <a:t>3</a:t>
            </a:r>
            <a:r>
              <a:rPr lang="en-US" altLang="ru-RU" sz="3200" dirty="0">
                <a:latin typeface="Tahoma" charset="0"/>
                <a:ea typeface="ＭＳ Ｐゴシック" charset="-128"/>
              </a:rPr>
              <a:t>)</a:t>
            </a:r>
          </a:p>
        </p:txBody>
      </p:sp>
      <p:sp>
        <p:nvSpPr>
          <p:cNvPr id="122883" name="Rectangle 3"/>
          <p:cNvSpPr>
            <a:spLocks noGrp="1" noChangeArrowheads="1"/>
          </p:cNvSpPr>
          <p:nvPr>
            <p:ph type="body" idx="1"/>
          </p:nvPr>
        </p:nvSpPr>
        <p:spPr bwMode="auto">
          <a:xfrm>
            <a:off x="369888" y="1206500"/>
            <a:ext cx="8164512" cy="5041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ru-RU" altLang="ru-RU" sz="2400" dirty="0">
                <a:ea typeface="ＭＳ Ｐゴシック" charset="-128"/>
              </a:rPr>
              <a:t>Для реализации очереди используется обобщенный </a:t>
            </a:r>
            <a:r>
              <a:rPr lang="ru-RU" altLang="ru-RU" sz="2400" dirty="0" err="1">
                <a:ea typeface="ＭＳ Ｐゴシック" charset="-128"/>
              </a:rPr>
              <a:t>односвязнный</a:t>
            </a:r>
            <a:r>
              <a:rPr lang="ru-RU" altLang="ru-RU" sz="2400" dirty="0">
                <a:ea typeface="ＭＳ Ｐゴシック" charset="-128"/>
              </a:rPr>
              <a:t> список.</a:t>
            </a:r>
          </a:p>
          <a:p>
            <a:r>
              <a:rPr lang="ru-RU" altLang="ru-RU" sz="2400" dirty="0">
                <a:ea typeface="ＭＳ Ｐゴシック" charset="-128"/>
              </a:rPr>
              <a:t>Передняя часть очереди является заглавным звеном связанного списка и задняя часть очереди это хвост связанного списка</a:t>
            </a:r>
          </a:p>
          <a:p>
            <a:pPr eaLnBrk="1" hangingPunct="1"/>
            <a:r>
              <a:rPr lang="ru-RU" altLang="ru-RU" sz="2400" dirty="0">
                <a:latin typeface="Tahoma" charset="0"/>
                <a:ea typeface="ＭＳ Ｐゴシック" charset="-128"/>
              </a:rPr>
              <a:t>В классе очереди </a:t>
            </a:r>
            <a:r>
              <a:rPr lang="ru-RU" altLang="ru-RU" sz="2400" dirty="0">
                <a:ea typeface="ＭＳ Ｐゴシック" charset="-128"/>
              </a:rPr>
              <a:t>необходимо поддерживать ссылки как для  заглавных, так и хвостовых узлов в списке.</a:t>
            </a:r>
          </a:p>
          <a:p>
            <a:pPr eaLnBrk="1" hangingPunct="1"/>
            <a:r>
              <a:rPr lang="ru-RU" altLang="ru-RU" sz="2400" dirty="0">
                <a:ea typeface="ＭＳ Ｐゴシック" charset="-128"/>
              </a:rPr>
              <a:t>к</a:t>
            </a:r>
            <a:r>
              <a:rPr lang="is-IS" altLang="ru-RU" sz="2400" dirty="0">
                <a:ea typeface="ＭＳ Ｐゴシック" charset="-128"/>
              </a:rPr>
              <a:t>аждый метод </a:t>
            </a:r>
            <a:r>
              <a:rPr lang="ru-RU" altLang="ru-RU" sz="2400" dirty="0">
                <a:ea typeface="ＭＳ Ｐゴシック" charset="-128"/>
              </a:rPr>
              <a:t>на АТД очереди на основе </a:t>
            </a:r>
            <a:r>
              <a:rPr lang="is-IS" altLang="ru-RU" sz="2400" dirty="0">
                <a:ea typeface="ＭＳ Ｐゴシック" charset="-128"/>
              </a:rPr>
              <a:t>односвязн</a:t>
            </a:r>
            <a:r>
              <a:rPr lang="ru-RU" altLang="ru-RU" sz="2400" dirty="0">
                <a:ea typeface="ＭＳ Ｐゴシック" charset="-128"/>
              </a:rPr>
              <a:t>ой</a:t>
            </a:r>
            <a:r>
              <a:rPr lang="is-IS" altLang="ru-RU" sz="2400" dirty="0">
                <a:ea typeface="ＭＳ Ｐゴシック" charset="-128"/>
              </a:rPr>
              <a:t> реализации списка работает O (1) время</a:t>
            </a:r>
            <a:r>
              <a:rPr lang="en-US" altLang="ru-RU" sz="2400" dirty="0">
                <a:latin typeface="Tahoma" charset="0"/>
                <a:ea typeface="ＭＳ Ｐゴシック" charset="-128"/>
              </a:rPr>
              <a:t>.</a:t>
            </a:r>
          </a:p>
          <a:p>
            <a:pPr eaLnBrk="1" hangingPunct="1"/>
            <a:r>
              <a:rPr lang="ru-RU" altLang="ru-RU" sz="2400" dirty="0">
                <a:latin typeface="Tahoma" charset="0"/>
                <a:ea typeface="ＭＳ Ｐゴシック" charset="-128"/>
              </a:rPr>
              <a:t>Два метода, называемых </a:t>
            </a:r>
            <a:r>
              <a:rPr lang="en-US" altLang="ru-RU" sz="2400" dirty="0">
                <a:latin typeface="Tahoma" charset="0"/>
                <a:ea typeface="ＭＳ Ｐゴシック" charset="-128"/>
              </a:rPr>
              <a:t>dequeue() and enqueue(),</a:t>
            </a:r>
            <a:r>
              <a:rPr lang="ru-RU" altLang="ru-RU" sz="2400" dirty="0">
                <a:latin typeface="Tahoma" charset="0"/>
                <a:ea typeface="ＭＳ Ｐゴシック" charset="-128"/>
              </a:rPr>
              <a:t> </a:t>
            </a:r>
            <a:r>
              <a:rPr lang="ru-RU" altLang="ru-RU" sz="2400" dirty="0" err="1">
                <a:latin typeface="Tahoma" charset="0"/>
                <a:ea typeface="ＭＳ Ｐゴシック" charset="-128"/>
              </a:rPr>
              <a:t>реализваны</a:t>
            </a:r>
            <a:r>
              <a:rPr lang="ru-RU" altLang="ru-RU" sz="2400" dirty="0">
                <a:latin typeface="Tahoma" charset="0"/>
                <a:ea typeface="ＭＳ Ｐゴシック" charset="-128"/>
              </a:rPr>
              <a:t> на следующем слайде</a:t>
            </a:r>
            <a:r>
              <a:rPr lang="en-US" altLang="ru-RU" sz="2400" dirty="0">
                <a:latin typeface="Tahoma" charset="0"/>
                <a:ea typeface="ＭＳ Ｐゴシック" charset="-128"/>
              </a:rPr>
              <a:t>.   </a:t>
            </a:r>
            <a:endParaRPr lang="ru-RU" altLang="ru-RU" sz="2400" dirty="0">
              <a:latin typeface="Tahoma" charset="0"/>
              <a:ea typeface="ＭＳ Ｐゴシック" charset="-128"/>
            </a:endParaRPr>
          </a:p>
          <a:p>
            <a:pPr eaLnBrk="1" hangingPunct="1"/>
            <a:endParaRPr lang="en-US" altLang="ru-RU" sz="2400" dirty="0">
              <a:latin typeface="Tahoma" charset="0"/>
              <a:ea typeface="ＭＳ Ｐゴシック" charset="-128"/>
            </a:endParaRPr>
          </a:p>
        </p:txBody>
      </p:sp>
      <p:sp>
        <p:nvSpPr>
          <p:cNvPr id="5" name="Объект 2">
            <a:extLst>
              <a:ext uri="{FF2B5EF4-FFF2-40B4-BE49-F238E27FC236}">
                <a16:creationId xmlns:a16="http://schemas.microsoft.com/office/drawing/2014/main" id="{058BD7FC-9714-3F4A-8EA3-71FD2509E826}"/>
              </a:ext>
            </a:extLst>
          </p:cNvPr>
          <p:cNvSpPr txBox="1">
            <a:spLocks/>
          </p:cNvSpPr>
          <p:nvPr/>
        </p:nvSpPr>
        <p:spPr>
          <a:xfrm>
            <a:off x="876300" y="5729073"/>
            <a:ext cx="4432300" cy="5574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a:hlinkClick r:id="rId3"/>
              </a:rPr>
              <a:t>В</a:t>
            </a:r>
            <a:r>
              <a:rPr lang="ru-TR">
                <a:hlinkClick r:id="rId3"/>
              </a:rPr>
              <a:t>изуализация очереди</a:t>
            </a:r>
            <a:endParaRPr lang="ru-TR" dirty="0"/>
          </a:p>
        </p:txBody>
      </p:sp>
    </p:spTree>
    <p:extLst>
      <p:ext uri="{BB962C8B-B14F-4D97-AF65-F5344CB8AC3E}">
        <p14:creationId xmlns:p14="http://schemas.microsoft.com/office/powerpoint/2010/main" val="3080682594"/>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Number Placeholder 5"/>
          <p:cNvSpPr>
            <a:spLocks noGrp="1"/>
          </p:cNvSpPr>
          <p:nvPr>
            <p:ph type="sldNum" sz="quarter" idx="4294967295"/>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fld id="{62590C1E-3063-E94D-A355-156FE5FA99B1}" type="slidenum">
              <a:rPr lang="en-AU" altLang="ru-RU" sz="1400">
                <a:solidFill>
                  <a:schemeClr val="tx1"/>
                </a:solidFill>
                <a:latin typeface="Tahoma" charset="0"/>
              </a:rPr>
              <a:pPr eaLnBrk="1" hangingPunct="1"/>
              <a:t>67</a:t>
            </a:fld>
            <a:endParaRPr lang="en-AU" altLang="ru-RU" sz="1400">
              <a:solidFill>
                <a:schemeClr val="tx1"/>
              </a:solidFill>
              <a:latin typeface="Tahoma" charset="0"/>
            </a:endParaRPr>
          </a:p>
        </p:txBody>
      </p:sp>
      <p:sp>
        <p:nvSpPr>
          <p:cNvPr id="124930" name="Rectangle 2"/>
          <p:cNvSpPr>
            <a:spLocks noGrp="1" noChangeArrowheads="1"/>
          </p:cNvSpPr>
          <p:nvPr>
            <p:ph type="title"/>
          </p:nvPr>
        </p:nvSpPr>
        <p:spPr bwMode="auto">
          <a:xfrm>
            <a:off x="147638" y="179388"/>
            <a:ext cx="878840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2400" dirty="0">
                <a:latin typeface="Tahoma" charset="0"/>
                <a:ea typeface="ＭＳ Ｐゴシック" charset="-128"/>
              </a:rPr>
              <a:t>Реализация очереди на основе связанного списка</a:t>
            </a:r>
            <a:r>
              <a:rPr lang="ru-RU" altLang="ru-RU" sz="2800" dirty="0">
                <a:latin typeface="Tahoma" charset="0"/>
                <a:ea typeface="ＭＳ Ｐゴシック" charset="-128"/>
              </a:rPr>
              <a:t> </a:t>
            </a:r>
            <a:r>
              <a:rPr lang="en-US" altLang="ru-RU" sz="2800" dirty="0">
                <a:latin typeface="Tahoma" charset="0"/>
                <a:ea typeface="ＭＳ Ｐゴシック" charset="-128"/>
              </a:rPr>
              <a:t>(2/</a:t>
            </a:r>
            <a:r>
              <a:rPr lang="ru-RU" altLang="ru-RU" sz="2800" dirty="0">
                <a:latin typeface="Tahoma" charset="0"/>
                <a:ea typeface="ＭＳ Ｐゴシック" charset="-128"/>
              </a:rPr>
              <a:t>3</a:t>
            </a:r>
            <a:r>
              <a:rPr lang="en-US" altLang="ru-RU" sz="2800" dirty="0">
                <a:latin typeface="Tahoma" charset="0"/>
                <a:ea typeface="ＭＳ Ｐゴシック" charset="-128"/>
              </a:rPr>
              <a:t>)</a:t>
            </a:r>
          </a:p>
        </p:txBody>
      </p:sp>
      <p:sp>
        <p:nvSpPr>
          <p:cNvPr id="40964" name="Rectangle 3"/>
          <p:cNvSpPr>
            <a:spLocks noGrp="1" noChangeArrowheads="1"/>
          </p:cNvSpPr>
          <p:nvPr>
            <p:ph type="body" idx="1"/>
          </p:nvPr>
        </p:nvSpPr>
        <p:spPr>
          <a:xfrm>
            <a:off x="328613" y="793750"/>
            <a:ext cx="8053387" cy="5988050"/>
          </a:xfr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eaLnBrk="1" hangingPunct="1">
              <a:lnSpc>
                <a:spcPct val="90000"/>
              </a:lnSpc>
              <a:buFont typeface="Wingdings" charset="2"/>
              <a:buNone/>
            </a:pP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public void</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0000FF"/>
                </a:solidFill>
                <a:latin typeface="Courier New" panose="02070309020205020404" pitchFamily="49" charset="0"/>
                <a:ea typeface="ＭＳ Ｐゴシック" charset="-128"/>
                <a:cs typeface="Courier New" panose="02070309020205020404" pitchFamily="49" charset="0"/>
              </a:rPr>
              <a:t>enqueue</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(E </a:t>
            </a:r>
            <a:r>
              <a:rPr lang="en-US"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elem</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 </a:t>
            </a:r>
          </a:p>
          <a:p>
            <a:pPr eaLnBrk="1" hangingPunct="1">
              <a:lnSpc>
                <a:spcPct val="90000"/>
              </a:lnSpc>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Node&lt;E&gt; node = </a:t>
            </a:r>
            <a:r>
              <a:rPr lang="en-US" altLang="ru-RU" sz="2000" b="1" dirty="0">
                <a:solidFill>
                  <a:srgbClr val="FF8000"/>
                </a:solidFill>
                <a:latin typeface="Courier New" panose="02070309020205020404" pitchFamily="49" charset="0"/>
                <a:ea typeface="ＭＳ Ｐゴシック" charset="-128"/>
                <a:cs typeface="Courier New" panose="02070309020205020404" pitchFamily="49" charset="0"/>
              </a:rPr>
              <a:t>new</a:t>
            </a:r>
            <a:r>
              <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Node&lt;E&gt;(); </a:t>
            </a:r>
          </a:p>
          <a:p>
            <a:pPr eaLnBrk="1" hangingPunct="1">
              <a:lnSpc>
                <a:spcPct val="90000"/>
              </a:lnSpc>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node.</a:t>
            </a:r>
            <a:r>
              <a:rPr lang="en-US"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setElement</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a:t>
            </a:r>
            <a:r>
              <a:rPr lang="en-US"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elem</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p>
          <a:p>
            <a:pPr eaLnBrk="1" hangingPunct="1">
              <a:lnSpc>
                <a:spcPct val="90000"/>
              </a:lnSpc>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node.</a:t>
            </a:r>
            <a:r>
              <a:rPr lang="en-US"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setNext</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(null); </a:t>
            </a: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узел, который будет новым хвостом</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US" altLang="ru-RU" sz="2000" b="1" dirty="0">
                <a:solidFill>
                  <a:srgbClr val="0000FF"/>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(size == 0) head = node; </a:t>
            </a: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специальный случай- пустая очередь</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FF8000"/>
                </a:solidFill>
                <a:latin typeface="Courier New" panose="02070309020205020404" pitchFamily="49" charset="0"/>
                <a:ea typeface="ＭＳ Ｐゴシック" charset="-128"/>
                <a:cs typeface="Courier New" panose="02070309020205020404" pitchFamily="49" charset="0"/>
              </a:rPr>
              <a:t>else</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000" b="1" dirty="0" err="1">
                <a:solidFill>
                  <a:srgbClr val="000000"/>
                </a:solidFill>
                <a:latin typeface="Courier New" panose="02070309020205020404" pitchFamily="49" charset="0"/>
                <a:ea typeface="ＭＳ Ｐゴシック" charset="-128"/>
                <a:cs typeface="Courier New" panose="02070309020205020404" pitchFamily="49" charset="0"/>
              </a:rPr>
              <a:t>tail.</a:t>
            </a:r>
            <a:r>
              <a:rPr lang="en-US" altLang="ru-RU" sz="2000" b="1" dirty="0" err="1">
                <a:solidFill>
                  <a:srgbClr val="0000FF"/>
                </a:solidFill>
                <a:latin typeface="Courier New" panose="02070309020205020404" pitchFamily="49" charset="0"/>
                <a:ea typeface="ＭＳ Ｐゴシック" charset="-128"/>
                <a:cs typeface="Courier New" panose="02070309020205020404" pitchFamily="49" charset="0"/>
              </a:rPr>
              <a:t>setNext</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(node); </a:t>
            </a: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добавляем узел в хвост списка</a:t>
            </a:r>
          </a:p>
          <a:p>
            <a:pPr eaLnBrk="1" hangingPunct="1">
              <a:lnSpc>
                <a:spcPct val="90000"/>
              </a:lnSpc>
              <a:buFont typeface="Wingdings" charset="2"/>
              <a:buNone/>
            </a:pP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tail = node; </a:t>
            </a:r>
            <a:r>
              <a:rPr lang="en-US" altLang="ru-RU" sz="2000" b="1" dirty="0">
                <a:solidFill>
                  <a:srgbClr val="FF0080"/>
                </a:solidFill>
                <a:latin typeface="Courier New" panose="02070309020205020404" pitchFamily="49" charset="0"/>
                <a:ea typeface="ＭＳ Ｐゴシック" charset="-128"/>
                <a:cs typeface="Courier New" panose="02070309020205020404" pitchFamily="49" charset="0"/>
              </a:rPr>
              <a:t>//</a:t>
            </a:r>
            <a:r>
              <a:rPr lang="ru-RU" altLang="ru-RU" sz="2000" b="1" dirty="0">
                <a:solidFill>
                  <a:srgbClr val="FF0080"/>
                </a:solidFill>
                <a:latin typeface="Courier New" panose="02070309020205020404" pitchFamily="49" charset="0"/>
                <a:ea typeface="ＭＳ Ｐゴシック" charset="-128"/>
                <a:cs typeface="Courier New" panose="02070309020205020404" pitchFamily="49" charset="0"/>
              </a:rPr>
              <a:t>обновляем ссылку на хвостовой узел</a:t>
            </a:r>
            <a:endPar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    size++;  </a:t>
            </a:r>
            <a:endPar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r>
              <a:rPr lang="ru-RU" altLang="ru-RU" sz="20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000" b="1" dirty="0">
                <a:solidFill>
                  <a:srgbClr val="000000"/>
                </a:solidFill>
                <a:latin typeface="Courier New" panose="02070309020205020404" pitchFamily="49" charset="0"/>
                <a:ea typeface="ＭＳ Ｐゴシック" charset="-128"/>
                <a:cs typeface="Courier New" panose="02070309020205020404" pitchFamily="49" charset="0"/>
              </a:rPr>
              <a:t>}</a:t>
            </a:r>
            <a:endParaRPr lang="en-US" altLang="ru-RU" sz="2000" b="1" dirty="0">
              <a:solidFill>
                <a:srgbClr val="8000A0"/>
              </a:solidFill>
              <a:latin typeface="Courier New" panose="02070309020205020404" pitchFamily="49" charset="0"/>
              <a:ea typeface="ＭＳ Ｐゴシック" charset="-128"/>
              <a:cs typeface="Courier New" panose="02070309020205020404" pitchFamily="49" charset="0"/>
            </a:endParaRPr>
          </a:p>
          <a:p>
            <a:pPr eaLnBrk="1" hangingPunct="1">
              <a:lnSpc>
                <a:spcPct val="90000"/>
              </a:lnSpc>
              <a:buFont typeface="Wingdings" charset="2"/>
              <a:buNone/>
            </a:pPr>
            <a:endParaRPr lang="en-US" altLang="ru-RU" sz="2000" b="1" dirty="0">
              <a:solidFill>
                <a:schemeClr val="tx2"/>
              </a:solidFill>
              <a:latin typeface="Courier New" panose="02070309020205020404" pitchFamily="49" charset="0"/>
              <a:ea typeface="ＭＳ Ｐゴシック" charset="-128"/>
              <a:cs typeface="Courier New" panose="02070309020205020404" pitchFamily="49" charset="0"/>
            </a:endParaRPr>
          </a:p>
        </p:txBody>
      </p:sp>
    </p:spTree>
    <p:extLst>
      <p:ext uri="{BB962C8B-B14F-4D97-AF65-F5344CB8AC3E}">
        <p14:creationId xmlns:p14="http://schemas.microsoft.com/office/powerpoint/2010/main" val="2748170164"/>
      </p:ext>
    </p:extLst>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194BCD-B734-5B41-9DBE-65BA1F54911E}"/>
              </a:ext>
            </a:extLst>
          </p:cNvPr>
          <p:cNvSpPr>
            <a:spLocks noGrp="1"/>
          </p:cNvSpPr>
          <p:nvPr>
            <p:ph type="title"/>
          </p:nvPr>
        </p:nvSpPr>
        <p:spPr>
          <a:xfrm>
            <a:off x="628650" y="18256"/>
            <a:ext cx="7886700" cy="1325563"/>
          </a:xfrm>
        </p:spPr>
        <p:txBody>
          <a:bodyPr/>
          <a:lstStyle/>
          <a:p>
            <a:r>
              <a:rPr lang="ru-RU" altLang="ru-RU" sz="3200" dirty="0">
                <a:latin typeface="Tahoma" charset="0"/>
                <a:ea typeface="ＭＳ Ｐゴシック" charset="-128"/>
              </a:rPr>
              <a:t>Реализация очереди на основе связанного списка </a:t>
            </a:r>
            <a:r>
              <a:rPr lang="en-US" altLang="ru-RU" sz="3200" dirty="0">
                <a:latin typeface="Tahoma" charset="0"/>
                <a:ea typeface="ＭＳ Ｐゴシック" charset="-128"/>
              </a:rPr>
              <a:t>(</a:t>
            </a:r>
            <a:r>
              <a:rPr lang="ru-RU" altLang="ru-RU" sz="3200" dirty="0">
                <a:latin typeface="Tahoma" charset="0"/>
                <a:ea typeface="ＭＳ Ｐゴシック" charset="-128"/>
              </a:rPr>
              <a:t>3</a:t>
            </a:r>
            <a:r>
              <a:rPr lang="en-US" altLang="ru-RU" sz="3200" dirty="0">
                <a:latin typeface="Tahoma" charset="0"/>
                <a:ea typeface="ＭＳ Ｐゴシック" charset="-128"/>
              </a:rPr>
              <a:t>/</a:t>
            </a:r>
            <a:r>
              <a:rPr lang="ru-RU" altLang="ru-RU" sz="3200" dirty="0">
                <a:latin typeface="Tahoma" charset="0"/>
                <a:ea typeface="ＭＳ Ｐゴシック" charset="-128"/>
              </a:rPr>
              <a:t>3</a:t>
            </a:r>
            <a:r>
              <a:rPr lang="en-US" altLang="ru-RU" sz="3200" dirty="0">
                <a:latin typeface="Tahoma" charset="0"/>
                <a:ea typeface="ＭＳ Ｐゴシック" charset="-128"/>
              </a:rPr>
              <a:t>)</a:t>
            </a:r>
            <a:endParaRPr lang="ru-RU" sz="3200" dirty="0"/>
          </a:p>
        </p:txBody>
      </p:sp>
      <p:sp>
        <p:nvSpPr>
          <p:cNvPr id="3" name="Объект 2">
            <a:extLst>
              <a:ext uri="{FF2B5EF4-FFF2-40B4-BE49-F238E27FC236}">
                <a16:creationId xmlns:a16="http://schemas.microsoft.com/office/drawing/2014/main" id="{B76DE57F-FA86-0B4A-94D3-082C241F6C52}"/>
              </a:ext>
            </a:extLst>
          </p:cNvPr>
          <p:cNvSpPr>
            <a:spLocks noGrp="1"/>
          </p:cNvSpPr>
          <p:nvPr>
            <p:ph idx="1"/>
          </p:nvPr>
        </p:nvSpPr>
        <p:spPr>
          <a:xfrm>
            <a:off x="185981" y="1627322"/>
            <a:ext cx="8725544" cy="4587498"/>
          </a:xfrm>
          <a:solidFill>
            <a:schemeClr val="accent6">
              <a:lumMod val="40000"/>
              <a:lumOff val="60000"/>
            </a:schemeClr>
          </a:solidFill>
        </p:spPr>
        <p:txBody>
          <a:bodyPr/>
          <a:lstStyle/>
          <a:p>
            <a:pPr>
              <a:buNone/>
            </a:pPr>
            <a:r>
              <a:rPr lang="en-US" altLang="ru-RU" sz="2400" b="1" dirty="0">
                <a:solidFill>
                  <a:srgbClr val="8000A0"/>
                </a:solidFill>
                <a:latin typeface="Courier New" panose="02070309020205020404" pitchFamily="49" charset="0"/>
                <a:ea typeface="ＭＳ Ｐゴシック" charset="-128"/>
                <a:cs typeface="Courier New" panose="02070309020205020404" pitchFamily="49" charset="0"/>
              </a:rPr>
              <a:t>public </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E </a:t>
            </a:r>
            <a:r>
              <a:rPr lang="en-US" altLang="ru-RU" sz="2400" b="1" dirty="0">
                <a:solidFill>
                  <a:srgbClr val="0000FF"/>
                </a:solidFill>
                <a:latin typeface="Courier New" panose="02070309020205020404" pitchFamily="49" charset="0"/>
                <a:ea typeface="ＭＳ Ｐゴシック" charset="-128"/>
                <a:cs typeface="Courier New" panose="02070309020205020404" pitchFamily="49" charset="0"/>
              </a:rPr>
              <a:t>dequeue</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400" b="1" dirty="0">
                <a:solidFill>
                  <a:srgbClr val="FF8000"/>
                </a:solidFill>
                <a:latin typeface="Courier New" panose="02070309020205020404" pitchFamily="49" charset="0"/>
                <a:ea typeface="ＭＳ Ｐゴシック" charset="-128"/>
                <a:cs typeface="Courier New" panose="02070309020205020404" pitchFamily="49" charset="0"/>
              </a:rPr>
              <a:t>throws</a:t>
            </a:r>
            <a:r>
              <a:rPr lang="en-US" altLang="ru-RU" sz="24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400" b="1" dirty="0" err="1">
                <a:solidFill>
                  <a:srgbClr val="000000"/>
                </a:solidFill>
                <a:latin typeface="Courier New" panose="02070309020205020404" pitchFamily="49" charset="0"/>
                <a:ea typeface="ＭＳ Ｐゴシック" charset="-128"/>
                <a:cs typeface="Courier New" panose="02070309020205020404" pitchFamily="49" charset="0"/>
              </a:rPr>
              <a:t>EmptyQueueException</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p>
          <a:p>
            <a:pPr>
              <a:buNone/>
            </a:pP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4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US" altLang="ru-RU" sz="2400" b="1" dirty="0">
                <a:solidFill>
                  <a:srgbClr val="0000FF"/>
                </a:solidFill>
                <a:latin typeface="Courier New" panose="02070309020205020404" pitchFamily="49" charset="0"/>
                <a:ea typeface="ＭＳ Ｐゴシック" charset="-128"/>
                <a:cs typeface="Courier New" panose="02070309020205020404" pitchFamily="49" charset="0"/>
              </a:rPr>
              <a:t> </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(size == 0) </a:t>
            </a:r>
            <a:r>
              <a:rPr lang="en-US" altLang="ru-RU" sz="2400" b="1" dirty="0">
                <a:solidFill>
                  <a:srgbClr val="FF8000"/>
                </a:solidFill>
                <a:latin typeface="Courier New" panose="02070309020205020404" pitchFamily="49" charset="0"/>
                <a:ea typeface="ＭＳ Ｐゴシック" charset="-128"/>
                <a:cs typeface="Courier New" panose="02070309020205020404" pitchFamily="49" charset="0"/>
              </a:rPr>
              <a:t>throw</a:t>
            </a:r>
            <a:r>
              <a:rPr lang="en-US" altLang="ru-RU" sz="24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400" b="1" dirty="0">
                <a:solidFill>
                  <a:srgbClr val="FF8000"/>
                </a:solidFill>
                <a:latin typeface="Courier New" panose="02070309020205020404" pitchFamily="49" charset="0"/>
                <a:ea typeface="ＭＳ Ｐゴシック" charset="-128"/>
                <a:cs typeface="Courier New" panose="02070309020205020404" pitchFamily="49" charset="0"/>
              </a:rPr>
              <a:t>new</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400" b="1" dirty="0" err="1">
                <a:solidFill>
                  <a:srgbClr val="0000FF"/>
                </a:solidFill>
                <a:latin typeface="Courier New" panose="02070309020205020404" pitchFamily="49" charset="0"/>
                <a:ea typeface="ＭＳ Ｐゴシック" charset="-128"/>
                <a:cs typeface="Courier New" panose="02070309020205020404" pitchFamily="49" charset="0"/>
              </a:rPr>
              <a:t>EmptyQueueException</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a:t>
            </a:r>
            <a:r>
              <a:rPr lang="en-US" altLang="ru-RU" sz="2400" b="1" dirty="0">
                <a:solidFill>
                  <a:srgbClr val="008000"/>
                </a:solidFill>
                <a:latin typeface="Courier New" panose="02070309020205020404" pitchFamily="49" charset="0"/>
                <a:ea typeface="ＭＳ Ｐゴシック" charset="-128"/>
                <a:cs typeface="Courier New" panose="02070309020205020404" pitchFamily="49" charset="0"/>
              </a:rPr>
              <a:t>"Queue is empty."</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p>
          <a:p>
            <a:pPr>
              <a:buNone/>
            </a:pP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400" b="1" dirty="0">
                <a:solidFill>
                  <a:srgbClr val="8000A0"/>
                </a:solidFill>
                <a:latin typeface="Courier New" panose="02070309020205020404" pitchFamily="49" charset="0"/>
                <a:ea typeface="ＭＳ Ｐゴシック" charset="-128"/>
                <a:cs typeface="Courier New" panose="02070309020205020404" pitchFamily="49" charset="0"/>
              </a:rPr>
              <a:t>E </a:t>
            </a:r>
            <a:r>
              <a:rPr lang="en-US" altLang="ru-RU" sz="2400" b="1" dirty="0" err="1">
                <a:solidFill>
                  <a:srgbClr val="000000"/>
                </a:solidFill>
                <a:latin typeface="Courier New" panose="02070309020205020404" pitchFamily="49" charset="0"/>
                <a:ea typeface="ＭＳ Ｐゴシック" charset="-128"/>
                <a:cs typeface="Courier New" panose="02070309020205020404" pitchFamily="49" charset="0"/>
              </a:rPr>
              <a:t>tmp</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 </a:t>
            </a:r>
            <a:r>
              <a:rPr lang="en-US" altLang="ru-RU" sz="2400" b="1" dirty="0" err="1">
                <a:solidFill>
                  <a:srgbClr val="000000"/>
                </a:solidFill>
                <a:latin typeface="Courier New" panose="02070309020205020404" pitchFamily="49" charset="0"/>
                <a:ea typeface="ＭＳ Ｐゴシック" charset="-128"/>
                <a:cs typeface="Courier New" panose="02070309020205020404" pitchFamily="49" charset="0"/>
              </a:rPr>
              <a:t>head.</a:t>
            </a:r>
            <a:r>
              <a:rPr lang="en-US" altLang="ru-RU" sz="2400" b="1" dirty="0" err="1">
                <a:solidFill>
                  <a:srgbClr val="0000FF"/>
                </a:solidFill>
                <a:latin typeface="Courier New" panose="02070309020205020404" pitchFamily="49" charset="0"/>
                <a:ea typeface="ＭＳ Ｐゴシック" charset="-128"/>
                <a:cs typeface="Courier New" panose="02070309020205020404" pitchFamily="49" charset="0"/>
              </a:rPr>
              <a:t>getElement</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p>
          <a:p>
            <a:pPr>
              <a:buNone/>
            </a:pP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head = </a:t>
            </a:r>
            <a:r>
              <a:rPr lang="en-US" altLang="ru-RU" sz="2400" b="1" dirty="0" err="1">
                <a:solidFill>
                  <a:srgbClr val="000000"/>
                </a:solidFill>
                <a:latin typeface="Courier New" panose="02070309020205020404" pitchFamily="49" charset="0"/>
                <a:ea typeface="ＭＳ Ｐゴシック" charset="-128"/>
                <a:cs typeface="Courier New" panose="02070309020205020404" pitchFamily="49" charset="0"/>
              </a:rPr>
              <a:t>head.</a:t>
            </a:r>
            <a:r>
              <a:rPr lang="en-US" altLang="ru-RU" sz="2400" b="1" dirty="0" err="1">
                <a:solidFill>
                  <a:srgbClr val="0000FF"/>
                </a:solidFill>
                <a:latin typeface="Courier New" panose="02070309020205020404" pitchFamily="49" charset="0"/>
                <a:ea typeface="ＭＳ Ｐゴシック" charset="-128"/>
                <a:cs typeface="Courier New" panose="02070309020205020404" pitchFamily="49" charset="0"/>
              </a:rPr>
              <a:t>getNext</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p>
          <a:p>
            <a:pPr>
              <a:buNone/>
            </a:pP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size--;</a:t>
            </a:r>
            <a:br>
              <a:rPr lang="ru-RU" altLang="ru-RU" sz="2400" b="1" dirty="0">
                <a:solidFill>
                  <a:srgbClr val="000000"/>
                </a:solidFill>
                <a:latin typeface="Courier New" panose="02070309020205020404" pitchFamily="49" charset="0"/>
                <a:ea typeface="ＭＳ Ｐゴシック" charset="-128"/>
                <a:cs typeface="Courier New" panose="02070309020205020404" pitchFamily="49" charset="0"/>
              </a:rPr>
            </a:br>
            <a:r>
              <a:rPr lang="en-US" altLang="ru-RU" sz="2400" b="1" dirty="0">
                <a:solidFill>
                  <a:srgbClr val="FF0080"/>
                </a:solidFill>
                <a:latin typeface="Courier New" panose="02070309020205020404" pitchFamily="49" charset="0"/>
                <a:ea typeface="ＭＳ Ｐゴシック" charset="-128"/>
                <a:cs typeface="Courier New" panose="02070309020205020404" pitchFamily="49" charset="0"/>
              </a:rPr>
              <a:t>// </a:t>
            </a:r>
            <a:r>
              <a:rPr lang="ru-RU" altLang="ru-RU" sz="2400" b="1" dirty="0">
                <a:solidFill>
                  <a:srgbClr val="FF0080"/>
                </a:solidFill>
                <a:latin typeface="Courier New" panose="02070309020205020404" pitchFamily="49" charset="0"/>
                <a:ea typeface="ＭＳ Ｐゴシック" charset="-128"/>
                <a:cs typeface="Courier New" panose="02070309020205020404" pitchFamily="49" charset="0"/>
              </a:rPr>
              <a:t>очередь сейчас пуста</a:t>
            </a:r>
            <a:endPar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endParaRPr>
          </a:p>
          <a:p>
            <a:pPr>
              <a:buNone/>
            </a:pP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r>
              <a:rPr lang="en-US" altLang="ru-RU" sz="2400" b="1" dirty="0">
                <a:solidFill>
                  <a:srgbClr val="FF8000"/>
                </a:solidFill>
                <a:latin typeface="Courier New" panose="02070309020205020404" pitchFamily="49" charset="0"/>
                <a:ea typeface="ＭＳ Ｐゴシック" charset="-128"/>
                <a:cs typeface="Courier New" panose="02070309020205020404" pitchFamily="49" charset="0"/>
              </a:rPr>
              <a:t>if</a:t>
            </a:r>
            <a:r>
              <a:rPr lang="en-US" altLang="ru-RU" sz="2400" b="1" dirty="0">
                <a:solidFill>
                  <a:srgbClr val="0000FF"/>
                </a:solidFill>
                <a:latin typeface="Courier New" panose="02070309020205020404" pitchFamily="49" charset="0"/>
                <a:ea typeface="ＭＳ Ｐゴシック" charset="-128"/>
                <a:cs typeface="Courier New" panose="02070309020205020404" pitchFamily="49" charset="0"/>
              </a:rPr>
              <a:t> </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(size == 0) tail = null; </a:t>
            </a:r>
            <a:endParaRPr lang="ru-RU" altLang="ru-RU" sz="2400" b="1" dirty="0">
              <a:solidFill>
                <a:srgbClr val="FF0080"/>
              </a:solidFill>
              <a:latin typeface="Courier New" panose="02070309020205020404" pitchFamily="49" charset="0"/>
              <a:ea typeface="ＭＳ Ｐゴシック" charset="-128"/>
              <a:cs typeface="Courier New" panose="02070309020205020404" pitchFamily="49" charset="0"/>
            </a:endParaRPr>
          </a:p>
          <a:p>
            <a:pPr>
              <a:buNone/>
            </a:pPr>
            <a:r>
              <a:rPr lang="ru-RU" altLang="ru-RU" sz="2400" b="1" dirty="0">
                <a:solidFill>
                  <a:srgbClr val="FF0080"/>
                </a:solidFill>
                <a:latin typeface="Courier New" panose="02070309020205020404" pitchFamily="49" charset="0"/>
                <a:ea typeface="ＭＳ Ｐゴシック" charset="-128"/>
                <a:cs typeface="Courier New" panose="02070309020205020404" pitchFamily="49" charset="0"/>
              </a:rPr>
              <a:t>    </a:t>
            </a:r>
            <a:r>
              <a:rPr lang="en-US" altLang="ru-RU" sz="2400" b="1" dirty="0">
                <a:solidFill>
                  <a:srgbClr val="FF8000"/>
                </a:solidFill>
                <a:latin typeface="Courier New" panose="02070309020205020404" pitchFamily="49" charset="0"/>
                <a:ea typeface="ＭＳ Ｐゴシック" charset="-128"/>
                <a:cs typeface="Courier New" panose="02070309020205020404" pitchFamily="49" charset="0"/>
              </a:rPr>
              <a:t>return</a:t>
            </a:r>
            <a:r>
              <a:rPr lang="en-US" altLang="ru-RU" sz="2400" b="1" dirty="0">
                <a:solidFill>
                  <a:srgbClr val="8000A0"/>
                </a:solidFill>
                <a:latin typeface="Courier New" panose="02070309020205020404" pitchFamily="49" charset="0"/>
                <a:ea typeface="ＭＳ Ｐゴシック" charset="-128"/>
                <a:cs typeface="Courier New" panose="02070309020205020404" pitchFamily="49" charset="0"/>
              </a:rPr>
              <a:t> </a:t>
            </a:r>
            <a:r>
              <a:rPr lang="en-US" altLang="ru-RU" sz="2400" b="1" dirty="0" err="1">
                <a:solidFill>
                  <a:srgbClr val="000000"/>
                </a:solidFill>
                <a:latin typeface="Courier New" panose="02070309020205020404" pitchFamily="49" charset="0"/>
                <a:ea typeface="ＭＳ Ｐゴシック" charset="-128"/>
                <a:cs typeface="Courier New" panose="02070309020205020404" pitchFamily="49" charset="0"/>
              </a:rPr>
              <a:t>tmp</a:t>
            </a: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a:t>
            </a:r>
            <a:endParaRPr lang="ru-RU" altLang="ru-RU" sz="2400" b="1" dirty="0">
              <a:solidFill>
                <a:srgbClr val="000000"/>
              </a:solidFill>
              <a:latin typeface="Courier New" panose="02070309020205020404" pitchFamily="49" charset="0"/>
              <a:ea typeface="ＭＳ Ｐゴシック" charset="-128"/>
              <a:cs typeface="Courier New" panose="02070309020205020404" pitchFamily="49" charset="0"/>
            </a:endParaRPr>
          </a:p>
          <a:p>
            <a:pPr>
              <a:buNone/>
            </a:pPr>
            <a:r>
              <a:rPr lang="en-US" altLang="ru-RU" sz="2400" b="1" dirty="0">
                <a:solidFill>
                  <a:srgbClr val="000000"/>
                </a:solidFill>
                <a:latin typeface="Courier New" panose="02070309020205020404" pitchFamily="49" charset="0"/>
                <a:ea typeface="ＭＳ Ｐゴシック" charset="-128"/>
                <a:cs typeface="Courier New" panose="02070309020205020404" pitchFamily="49" charset="0"/>
              </a:rPr>
              <a:t> }</a:t>
            </a:r>
            <a:endParaRPr lang="ru-RU" sz="2400" dirty="0"/>
          </a:p>
        </p:txBody>
      </p:sp>
    </p:spTree>
    <p:extLst>
      <p:ext uri="{BB962C8B-B14F-4D97-AF65-F5344CB8AC3E}">
        <p14:creationId xmlns:p14="http://schemas.microsoft.com/office/powerpoint/2010/main" val="2611639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Number Placeholder 6"/>
          <p:cNvSpPr>
            <a:spLocks noGrp="1"/>
          </p:cNvSpPr>
          <p:nvPr>
            <p:ph type="sldNum" sz="quarter" idx="12"/>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1pPr>
            <a:lvl2pPr marL="4572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2pPr>
            <a:lvl3pPr marL="9144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3pPr>
            <a:lvl4pPr marL="13716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4pPr>
            <a:lvl5pPr marL="18288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5pPr>
            <a:lvl6pPr marL="2286000" algn="l" defTabSz="914400" rtl="0" eaLnBrk="1" latinLnBrk="0" hangingPunct="1">
              <a:defRPr sz="2400" kern="1200">
                <a:solidFill>
                  <a:srgbClr val="4D4D4D"/>
                </a:solidFill>
                <a:latin typeface="Arial" charset="0"/>
                <a:ea typeface="ＭＳ Ｐゴシック" charset="-128"/>
                <a:cs typeface="+mn-cs"/>
              </a:defRPr>
            </a:lvl6pPr>
            <a:lvl7pPr marL="2743200" algn="l" defTabSz="914400" rtl="0" eaLnBrk="1" latinLnBrk="0" hangingPunct="1">
              <a:defRPr sz="2400" kern="1200">
                <a:solidFill>
                  <a:srgbClr val="4D4D4D"/>
                </a:solidFill>
                <a:latin typeface="Arial" charset="0"/>
                <a:ea typeface="ＭＳ Ｐゴシック" charset="-128"/>
                <a:cs typeface="+mn-cs"/>
              </a:defRPr>
            </a:lvl7pPr>
            <a:lvl8pPr marL="3200400" algn="l" defTabSz="914400" rtl="0" eaLnBrk="1" latinLnBrk="0" hangingPunct="1">
              <a:defRPr sz="2400" kern="1200">
                <a:solidFill>
                  <a:srgbClr val="4D4D4D"/>
                </a:solidFill>
                <a:latin typeface="Arial" charset="0"/>
                <a:ea typeface="ＭＳ Ｐゴシック" charset="-128"/>
                <a:cs typeface="+mn-cs"/>
              </a:defRPr>
            </a:lvl8pPr>
            <a:lvl9pPr marL="3657600" algn="l" defTabSz="914400" rtl="0" eaLnBrk="1" latinLnBrk="0" hangingPunct="1">
              <a:defRPr sz="2400" kern="1200">
                <a:solidFill>
                  <a:srgbClr val="4D4D4D"/>
                </a:solidFill>
                <a:latin typeface="Arial" charset="0"/>
                <a:ea typeface="ＭＳ Ｐゴシック" charset="-128"/>
                <a:cs typeface="+mn-cs"/>
              </a:defRPr>
            </a:lvl9pPr>
          </a:lstStyle>
          <a:p>
            <a:pPr eaLnBrk="1" hangingPunct="1"/>
            <a:fld id="{67AFE9BA-7E33-5944-BB53-E8DDB8E72104}" type="slidenum">
              <a:rPr lang="en-AU" altLang="ru-RU" smtClean="0"/>
              <a:pPr eaLnBrk="1" hangingPunct="1"/>
              <a:t>69</a:t>
            </a:fld>
            <a:endParaRPr lang="en-AU" altLang="ru-RU" sz="1400">
              <a:solidFill>
                <a:schemeClr val="tx1"/>
              </a:solidFill>
              <a:latin typeface="Tahoma" charset="0"/>
            </a:endParaRPr>
          </a:p>
        </p:txBody>
      </p:sp>
      <p:sp>
        <p:nvSpPr>
          <p:cNvPr id="126978" name="Rectangle 2"/>
          <p:cNvSpPr>
            <a:spLocks noGrp="1" noChangeArrowheads="1"/>
          </p:cNvSpPr>
          <p:nvPr>
            <p:ph type="title"/>
          </p:nvPr>
        </p:nvSpPr>
        <p:spPr bwMode="auto">
          <a:xfrm>
            <a:off x="401638" y="285750"/>
            <a:ext cx="8066087" cy="963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dirty="0">
                <a:latin typeface="Tahoma" charset="0"/>
                <a:ea typeface="ＭＳ Ｐゴシック" charset="-128"/>
              </a:rPr>
              <a:t>Применение</a:t>
            </a:r>
            <a:r>
              <a:rPr lang="en-US" altLang="ru-RU" sz="3200" dirty="0">
                <a:latin typeface="Tahoma" charset="0"/>
                <a:ea typeface="ＭＳ Ｐゴシック" charset="-128"/>
              </a:rPr>
              <a:t>1: </a:t>
            </a:r>
            <a:r>
              <a:rPr lang="ru-RU" altLang="ru-RU" sz="3200" dirty="0">
                <a:latin typeface="Tahoma" charset="0"/>
                <a:ea typeface="ＭＳ Ｐゴシック" charset="-128"/>
              </a:rPr>
              <a:t>Диспетчеризация </a:t>
            </a:r>
            <a:r>
              <a:rPr lang="en-US" altLang="ru-RU" sz="3200" dirty="0">
                <a:latin typeface="Tahoma" charset="0"/>
                <a:ea typeface="ＭＳ Ｐゴシック" charset="-128"/>
              </a:rPr>
              <a:t>Round Robin</a:t>
            </a:r>
            <a:r>
              <a:rPr lang="ru-RU" altLang="ru-RU" sz="3200" dirty="0">
                <a:latin typeface="Tahoma" charset="0"/>
                <a:ea typeface="ＭＳ Ｐゴシック" charset="-128"/>
              </a:rPr>
              <a:t> (в ОС модуль ядра диспетчер)</a:t>
            </a:r>
            <a:endParaRPr lang="en-US" altLang="ru-RU" sz="3200" dirty="0">
              <a:latin typeface="Tahoma" charset="0"/>
              <a:ea typeface="ＭＳ Ｐゴシック" charset="-128"/>
            </a:endParaRPr>
          </a:p>
        </p:txBody>
      </p:sp>
      <p:sp>
        <p:nvSpPr>
          <p:cNvPr id="126979" name="Rectangle 3"/>
          <p:cNvSpPr>
            <a:spLocks noGrp="1" noChangeArrowheads="1"/>
          </p:cNvSpPr>
          <p:nvPr>
            <p:ph type="body" sz="half" idx="1"/>
          </p:nvPr>
        </p:nvSpPr>
        <p:spPr bwMode="auto">
          <a:xfrm>
            <a:off x="-108488" y="1386793"/>
            <a:ext cx="9023888" cy="47854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609600" indent="-609600" eaLnBrk="1" hangingPunct="1"/>
            <a:r>
              <a:rPr lang="ru-RU" altLang="ru-RU" sz="2400" dirty="0">
                <a:ea typeface="ＭＳ Ｐゴシック" charset="-128"/>
              </a:rPr>
              <a:t>Мы можем реализовать диспетчер </a:t>
            </a:r>
            <a:r>
              <a:rPr lang="en-US" altLang="ru-RU" sz="2400" dirty="0">
                <a:ea typeface="ＭＳ Ｐゴシック" charset="-128"/>
              </a:rPr>
              <a:t>Round Robin</a:t>
            </a:r>
            <a:r>
              <a:rPr lang="ru-RU" altLang="ru-RU" sz="2400" dirty="0">
                <a:ea typeface="ＭＳ Ｐゴシック" charset="-128"/>
              </a:rPr>
              <a:t> с использованием очереди </a:t>
            </a:r>
            <a:r>
              <a:rPr lang="ru-RU" altLang="ru-RU" sz="2400" dirty="0" err="1">
                <a:ea typeface="ＭＳ Ｐゴシック" charset="-128"/>
              </a:rPr>
              <a:t>Q</a:t>
            </a:r>
            <a:r>
              <a:rPr lang="ru-RU" altLang="ru-RU" sz="2400" dirty="0">
                <a:ea typeface="ＭＳ Ｐゴシック" charset="-128"/>
              </a:rPr>
              <a:t>, путем многократного выполнения следующих этапов</a:t>
            </a:r>
            <a:r>
              <a:rPr lang="en-US" altLang="ru-RU" sz="2400" dirty="0">
                <a:ea typeface="ＭＳ Ｐゴシック" charset="-128"/>
              </a:rPr>
              <a:t>:</a:t>
            </a:r>
          </a:p>
          <a:p>
            <a:pPr marL="990600" lvl="1" indent="-533400" eaLnBrk="1" hangingPunct="1">
              <a:buFont typeface="Wingdings" charset="2"/>
              <a:buAutoNum type="arabicPeriod"/>
            </a:pPr>
            <a:r>
              <a:rPr lang="en-US" altLang="ru-RU" sz="2000" dirty="0">
                <a:ea typeface="ＭＳ Ｐゴシック" charset="-128"/>
              </a:rPr>
              <a:t> </a:t>
            </a:r>
            <a:r>
              <a:rPr lang="en-US" altLang="ru-RU" sz="2000" i="1" dirty="0">
                <a:ea typeface="ＭＳ Ｐゴシック" charset="-128"/>
              </a:rPr>
              <a:t>e = </a:t>
            </a:r>
            <a:r>
              <a:rPr lang="en-US" altLang="ru-RU" sz="2000" i="1" dirty="0" err="1">
                <a:ea typeface="ＭＳ Ｐゴシック" charset="-128"/>
              </a:rPr>
              <a:t>Q.</a:t>
            </a:r>
            <a:r>
              <a:rPr lang="en-US" altLang="ru-RU" sz="2000" dirty="0" err="1">
                <a:ea typeface="ＭＳ Ｐゴシック" charset="-128"/>
              </a:rPr>
              <a:t>dequeue</a:t>
            </a:r>
            <a:r>
              <a:rPr lang="en-US" altLang="ru-RU" sz="2000" dirty="0">
                <a:ea typeface="ＭＳ Ｐゴシック" charset="-128"/>
              </a:rPr>
              <a:t>()</a:t>
            </a:r>
          </a:p>
          <a:p>
            <a:pPr marL="990600" lvl="1" indent="-533400" eaLnBrk="1" hangingPunct="1">
              <a:buFont typeface="Wingdings" charset="2"/>
              <a:buAutoNum type="arabicPeriod"/>
            </a:pPr>
            <a:r>
              <a:rPr lang="en-US" altLang="ru-RU" sz="2000" dirty="0">
                <a:ea typeface="ＭＳ Ｐゴシック" charset="-128"/>
              </a:rPr>
              <a:t> </a:t>
            </a:r>
            <a:r>
              <a:rPr lang="ru-RU" altLang="ru-RU" sz="2000" dirty="0">
                <a:ea typeface="ＭＳ Ｐゴシック" charset="-128"/>
              </a:rPr>
              <a:t>обслуживание элемента очереди </a:t>
            </a:r>
            <a:r>
              <a:rPr lang="en-US" altLang="ru-RU" sz="2000" i="1" dirty="0">
                <a:ea typeface="ＭＳ Ｐゴシック" charset="-128"/>
              </a:rPr>
              <a:t>e</a:t>
            </a:r>
          </a:p>
          <a:p>
            <a:pPr marL="990600" lvl="1" indent="-533400" eaLnBrk="1" hangingPunct="1">
              <a:buFont typeface="Wingdings" charset="2"/>
              <a:buAutoNum type="arabicPeriod"/>
            </a:pPr>
            <a:r>
              <a:rPr lang="en-US" altLang="ru-RU" sz="2000" dirty="0">
                <a:ea typeface="ＭＳ Ｐゴシック" charset="-128"/>
              </a:rPr>
              <a:t> </a:t>
            </a:r>
            <a:r>
              <a:rPr lang="en-US" altLang="ru-RU" sz="2000" i="1" dirty="0" err="1">
                <a:ea typeface="ＭＳ Ｐゴシック" charset="-128"/>
              </a:rPr>
              <a:t>Q.</a:t>
            </a:r>
            <a:r>
              <a:rPr lang="en-US" altLang="ru-RU" sz="2000" dirty="0" err="1">
                <a:ea typeface="ＭＳ Ｐゴシック" charset="-128"/>
              </a:rPr>
              <a:t>enqueue</a:t>
            </a:r>
            <a:r>
              <a:rPr lang="en-US" altLang="ru-RU" sz="2000" dirty="0">
                <a:ea typeface="ＭＳ Ｐゴシック" charset="-128"/>
              </a:rPr>
              <a:t>(</a:t>
            </a:r>
            <a:r>
              <a:rPr lang="en-US" altLang="ru-RU" sz="2000" i="1" dirty="0">
                <a:ea typeface="ＭＳ Ｐゴシック" charset="-128"/>
              </a:rPr>
              <a:t>e</a:t>
            </a:r>
            <a:r>
              <a:rPr lang="en-US" altLang="ru-RU" sz="2000" dirty="0">
                <a:ea typeface="ＭＳ Ｐゴシック" charset="-128"/>
              </a:rPr>
              <a:t>)</a:t>
            </a:r>
          </a:p>
          <a:p>
            <a:pPr marL="990600" lvl="1" indent="-533400" eaLnBrk="1" hangingPunct="1">
              <a:buFont typeface="Wingdings" charset="2"/>
              <a:buAutoNum type="arabicPeriod"/>
            </a:pPr>
            <a:endParaRPr lang="en-US" altLang="ru-RU" sz="1400" dirty="0">
              <a:latin typeface="Tahoma" charset="0"/>
              <a:ea typeface="ＭＳ Ｐゴシック" charset="-128"/>
            </a:endParaRPr>
          </a:p>
        </p:txBody>
      </p:sp>
      <p:grpSp>
        <p:nvGrpSpPr>
          <p:cNvPr id="126980" name="Group 4"/>
          <p:cNvGrpSpPr>
            <a:grpSpLocks noChangeAspect="1"/>
          </p:cNvGrpSpPr>
          <p:nvPr/>
        </p:nvGrpSpPr>
        <p:grpSpPr bwMode="auto">
          <a:xfrm>
            <a:off x="399253" y="3430005"/>
            <a:ext cx="8516147" cy="3351794"/>
            <a:chOff x="1248" y="2826"/>
            <a:chExt cx="3552" cy="1398"/>
          </a:xfrm>
          <a:solidFill>
            <a:schemeClr val="accent6">
              <a:lumMod val="40000"/>
              <a:lumOff val="60000"/>
            </a:schemeClr>
          </a:solidFill>
        </p:grpSpPr>
        <p:sp>
          <p:nvSpPr>
            <p:cNvPr id="41990" name="AutoShape 5"/>
            <p:cNvSpPr>
              <a:spLocks noChangeAspect="1" noChangeArrowheads="1" noTextEdit="1"/>
            </p:cNvSpPr>
            <p:nvPr/>
          </p:nvSpPr>
          <p:spPr bwMode="auto">
            <a:xfrm>
              <a:off x="1248" y="2832"/>
              <a:ext cx="3552" cy="1392"/>
            </a:xfrm>
            <a:prstGeom prst="rect">
              <a:avLst/>
            </a:prstGeom>
            <a:solidFill>
              <a:schemeClr val="accent2">
                <a:lumMod val="20000"/>
                <a:lumOff val="80000"/>
              </a:schemeClr>
            </a:solid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US"/>
            </a:p>
          </p:txBody>
        </p:sp>
        <p:sp>
          <p:nvSpPr>
            <p:cNvPr id="41991" name="Freeform 6"/>
            <p:cNvSpPr>
              <a:spLocks/>
            </p:cNvSpPr>
            <p:nvPr/>
          </p:nvSpPr>
          <p:spPr bwMode="auto">
            <a:xfrm>
              <a:off x="1568" y="2845"/>
              <a:ext cx="2851" cy="403"/>
            </a:xfrm>
            <a:custGeom>
              <a:avLst/>
              <a:gdLst>
                <a:gd name="T0" fmla="*/ 0 w 9600"/>
                <a:gd name="T1" fmla="*/ 0 h 1536"/>
                <a:gd name="T2" fmla="*/ 0 w 9600"/>
                <a:gd name="T3" fmla="*/ 0 h 1536"/>
                <a:gd name="T4" fmla="*/ 0 w 9600"/>
                <a:gd name="T5" fmla="*/ 0 h 1536"/>
                <a:gd name="T6" fmla="*/ 0 w 9600"/>
                <a:gd name="T7" fmla="*/ 0 h 1536"/>
                <a:gd name="T8" fmla="*/ 0 w 9600"/>
                <a:gd name="T9" fmla="*/ 0 h 1536"/>
                <a:gd name="T10" fmla="*/ 0 w 9600"/>
                <a:gd name="T11" fmla="*/ 0 h 1536"/>
                <a:gd name="T12" fmla="*/ 0 w 9600"/>
                <a:gd name="T13" fmla="*/ 0 h 1536"/>
                <a:gd name="T14" fmla="*/ 0 w 9600"/>
                <a:gd name="T15" fmla="*/ 0 h 1536"/>
                <a:gd name="T16" fmla="*/ 0 w 9600"/>
                <a:gd name="T17" fmla="*/ 0 h 1536"/>
                <a:gd name="T18" fmla="*/ 0 w 9600"/>
                <a:gd name="T19" fmla="*/ 0 h 1536"/>
                <a:gd name="T20" fmla="*/ 0 w 9600"/>
                <a:gd name="T21" fmla="*/ 0 h 1536"/>
                <a:gd name="T22" fmla="*/ 0 w 9600"/>
                <a:gd name="T23" fmla="*/ 0 h 1536"/>
                <a:gd name="T24" fmla="*/ 0 w 9600"/>
                <a:gd name="T25" fmla="*/ 0 h 1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00"/>
                <a:gd name="T40" fmla="*/ 0 h 1536"/>
                <a:gd name="T41" fmla="*/ 9600 w 9600"/>
                <a:gd name="T42" fmla="*/ 1536 h 1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00" h="1536">
                  <a:moveTo>
                    <a:pt x="9408" y="1536"/>
                  </a:moveTo>
                  <a:cubicBezTo>
                    <a:pt x="9514" y="1536"/>
                    <a:pt x="9600" y="1450"/>
                    <a:pt x="9600" y="1344"/>
                  </a:cubicBezTo>
                  <a:lnTo>
                    <a:pt x="9600" y="192"/>
                  </a:lnTo>
                  <a:cubicBezTo>
                    <a:pt x="9600" y="86"/>
                    <a:pt x="9514" y="0"/>
                    <a:pt x="9408" y="0"/>
                  </a:cubicBezTo>
                  <a:lnTo>
                    <a:pt x="192" y="0"/>
                  </a:lnTo>
                  <a:cubicBezTo>
                    <a:pt x="86" y="0"/>
                    <a:pt x="0" y="86"/>
                    <a:pt x="0" y="192"/>
                  </a:cubicBezTo>
                  <a:lnTo>
                    <a:pt x="0" y="1344"/>
                  </a:lnTo>
                  <a:cubicBezTo>
                    <a:pt x="0" y="1450"/>
                    <a:pt x="86" y="1536"/>
                    <a:pt x="192" y="1536"/>
                  </a:cubicBezTo>
                  <a:lnTo>
                    <a:pt x="9408" y="1536"/>
                  </a:lnTo>
                  <a:close/>
                </a:path>
              </a:pathLst>
            </a:custGeom>
            <a:solidFill>
              <a:schemeClr val="bg2">
                <a:lumMod val="90000"/>
              </a:schemeClr>
            </a:solid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US"/>
            </a:p>
          </p:txBody>
        </p:sp>
        <p:sp>
          <p:nvSpPr>
            <p:cNvPr id="41992" name="Freeform 7"/>
            <p:cNvSpPr>
              <a:spLocks/>
            </p:cNvSpPr>
            <p:nvPr/>
          </p:nvSpPr>
          <p:spPr bwMode="auto">
            <a:xfrm>
              <a:off x="1554" y="2960"/>
              <a:ext cx="2865" cy="288"/>
            </a:xfrm>
            <a:custGeom>
              <a:avLst/>
              <a:gdLst>
                <a:gd name="T0" fmla="*/ 0 w 9600"/>
                <a:gd name="T1" fmla="*/ 0 h 1536"/>
                <a:gd name="T2" fmla="*/ 0 w 9600"/>
                <a:gd name="T3" fmla="*/ 0 h 1536"/>
                <a:gd name="T4" fmla="*/ 0 w 9600"/>
                <a:gd name="T5" fmla="*/ 0 h 1536"/>
                <a:gd name="T6" fmla="*/ 0 w 9600"/>
                <a:gd name="T7" fmla="*/ 0 h 1536"/>
                <a:gd name="T8" fmla="*/ 0 w 9600"/>
                <a:gd name="T9" fmla="*/ 0 h 1536"/>
                <a:gd name="T10" fmla="*/ 0 w 9600"/>
                <a:gd name="T11" fmla="*/ 0 h 1536"/>
                <a:gd name="T12" fmla="*/ 0 w 9600"/>
                <a:gd name="T13" fmla="*/ 0 h 1536"/>
                <a:gd name="T14" fmla="*/ 0 w 9600"/>
                <a:gd name="T15" fmla="*/ 0 h 1536"/>
                <a:gd name="T16" fmla="*/ 0 w 9600"/>
                <a:gd name="T17" fmla="*/ 0 h 1536"/>
                <a:gd name="T18" fmla="*/ 0 w 9600"/>
                <a:gd name="T19" fmla="*/ 0 h 1536"/>
                <a:gd name="T20" fmla="*/ 0 w 9600"/>
                <a:gd name="T21" fmla="*/ 0 h 1536"/>
                <a:gd name="T22" fmla="*/ 0 w 9600"/>
                <a:gd name="T23" fmla="*/ 0 h 1536"/>
                <a:gd name="T24" fmla="*/ 0 w 9600"/>
                <a:gd name="T25" fmla="*/ 0 h 1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00"/>
                <a:gd name="T40" fmla="*/ 0 h 1536"/>
                <a:gd name="T41" fmla="*/ 9600 w 9600"/>
                <a:gd name="T42" fmla="*/ 1536 h 1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00" h="1536">
                  <a:moveTo>
                    <a:pt x="9408" y="1536"/>
                  </a:moveTo>
                  <a:cubicBezTo>
                    <a:pt x="9514" y="1536"/>
                    <a:pt x="9600" y="1450"/>
                    <a:pt x="9600" y="1344"/>
                  </a:cubicBezTo>
                  <a:lnTo>
                    <a:pt x="9600" y="192"/>
                  </a:lnTo>
                  <a:cubicBezTo>
                    <a:pt x="9600" y="86"/>
                    <a:pt x="9514" y="0"/>
                    <a:pt x="9408" y="0"/>
                  </a:cubicBezTo>
                  <a:lnTo>
                    <a:pt x="192" y="0"/>
                  </a:lnTo>
                  <a:cubicBezTo>
                    <a:pt x="86" y="0"/>
                    <a:pt x="0" y="86"/>
                    <a:pt x="0" y="192"/>
                  </a:cubicBezTo>
                  <a:lnTo>
                    <a:pt x="0" y="1344"/>
                  </a:lnTo>
                  <a:cubicBezTo>
                    <a:pt x="0" y="1450"/>
                    <a:pt x="86" y="1536"/>
                    <a:pt x="192" y="1536"/>
                  </a:cubicBezTo>
                  <a:lnTo>
                    <a:pt x="9408" y="1536"/>
                  </a:lnTo>
                  <a:close/>
                </a:path>
              </a:pathLst>
            </a:custGeom>
            <a:solidFill>
              <a:schemeClr val="bg2">
                <a:lumMod val="90000"/>
              </a:schemeClr>
            </a:solid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US"/>
            </a:p>
          </p:txBody>
        </p:sp>
        <p:sp>
          <p:nvSpPr>
            <p:cNvPr id="41993" name="Rectangle 8"/>
            <p:cNvSpPr>
              <a:spLocks noChangeArrowheads="1"/>
            </p:cNvSpPr>
            <p:nvPr/>
          </p:nvSpPr>
          <p:spPr bwMode="auto">
            <a:xfrm>
              <a:off x="1682" y="2946"/>
              <a:ext cx="342" cy="201"/>
            </a:xfrm>
            <a:prstGeom prst="rect">
              <a:avLst/>
            </a:prstGeom>
            <a:grp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1994" name="Rectangle 9"/>
            <p:cNvSpPr>
              <a:spLocks noChangeArrowheads="1"/>
            </p:cNvSpPr>
            <p:nvPr/>
          </p:nvSpPr>
          <p:spPr bwMode="auto">
            <a:xfrm>
              <a:off x="1682" y="2946"/>
              <a:ext cx="342" cy="201"/>
            </a:xfrm>
            <a:prstGeom prst="rect">
              <a:avLst/>
            </a:prstGeom>
            <a:solidFill>
              <a:schemeClr val="accent1">
                <a:lumMod val="40000"/>
                <a:lumOff val="60000"/>
              </a:schemeClr>
            </a:solid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1995" name="Rectangle 10"/>
            <p:cNvSpPr>
              <a:spLocks noChangeArrowheads="1"/>
            </p:cNvSpPr>
            <p:nvPr/>
          </p:nvSpPr>
          <p:spPr bwMode="auto">
            <a:xfrm>
              <a:off x="3963" y="2946"/>
              <a:ext cx="342" cy="201"/>
            </a:xfrm>
            <a:prstGeom prst="rect">
              <a:avLst/>
            </a:prstGeom>
            <a:grp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1996" name="Rectangle 11"/>
            <p:cNvSpPr>
              <a:spLocks noChangeArrowheads="1"/>
            </p:cNvSpPr>
            <p:nvPr/>
          </p:nvSpPr>
          <p:spPr bwMode="auto">
            <a:xfrm>
              <a:off x="3963" y="2946"/>
              <a:ext cx="342" cy="201"/>
            </a:xfrm>
            <a:prstGeom prst="rect">
              <a:avLst/>
            </a:prstGeom>
            <a:solidFill>
              <a:schemeClr val="accent1">
                <a:lumMod val="40000"/>
                <a:lumOff val="60000"/>
              </a:schemeClr>
            </a:solid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1997" name="Rectangle 12"/>
            <p:cNvSpPr>
              <a:spLocks noChangeArrowheads="1"/>
            </p:cNvSpPr>
            <p:nvPr/>
          </p:nvSpPr>
          <p:spPr bwMode="auto">
            <a:xfrm>
              <a:off x="3507" y="2946"/>
              <a:ext cx="342" cy="201"/>
            </a:xfrm>
            <a:prstGeom prst="rect">
              <a:avLst/>
            </a:prstGeom>
            <a:grp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1998" name="Rectangle 13"/>
            <p:cNvSpPr>
              <a:spLocks noChangeArrowheads="1"/>
            </p:cNvSpPr>
            <p:nvPr/>
          </p:nvSpPr>
          <p:spPr bwMode="auto">
            <a:xfrm>
              <a:off x="3507" y="2946"/>
              <a:ext cx="342" cy="201"/>
            </a:xfrm>
            <a:prstGeom prst="rect">
              <a:avLst/>
            </a:prstGeom>
            <a:solidFill>
              <a:schemeClr val="accent1">
                <a:lumMod val="40000"/>
                <a:lumOff val="60000"/>
              </a:schemeClr>
            </a:solid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1999" name="Rectangle 14"/>
            <p:cNvSpPr>
              <a:spLocks noChangeArrowheads="1"/>
            </p:cNvSpPr>
            <p:nvPr/>
          </p:nvSpPr>
          <p:spPr bwMode="auto">
            <a:xfrm>
              <a:off x="3050" y="2946"/>
              <a:ext cx="343" cy="201"/>
            </a:xfrm>
            <a:prstGeom prst="rect">
              <a:avLst/>
            </a:prstGeom>
            <a:grp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2000" name="Rectangle 15"/>
            <p:cNvSpPr>
              <a:spLocks noChangeArrowheads="1"/>
            </p:cNvSpPr>
            <p:nvPr/>
          </p:nvSpPr>
          <p:spPr bwMode="auto">
            <a:xfrm>
              <a:off x="3050" y="2946"/>
              <a:ext cx="343" cy="201"/>
            </a:xfrm>
            <a:prstGeom prst="rect">
              <a:avLst/>
            </a:prstGeom>
            <a:solidFill>
              <a:schemeClr val="accent1">
                <a:lumMod val="40000"/>
                <a:lumOff val="60000"/>
              </a:schemeClr>
            </a:solid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2001" name="Rectangle 16"/>
            <p:cNvSpPr>
              <a:spLocks noChangeArrowheads="1"/>
            </p:cNvSpPr>
            <p:nvPr/>
          </p:nvSpPr>
          <p:spPr bwMode="auto">
            <a:xfrm>
              <a:off x="2594" y="2946"/>
              <a:ext cx="342" cy="201"/>
            </a:xfrm>
            <a:prstGeom prst="rect">
              <a:avLst/>
            </a:prstGeom>
            <a:grp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2002" name="Rectangle 17"/>
            <p:cNvSpPr>
              <a:spLocks noChangeArrowheads="1"/>
            </p:cNvSpPr>
            <p:nvPr/>
          </p:nvSpPr>
          <p:spPr bwMode="auto">
            <a:xfrm>
              <a:off x="2594" y="2946"/>
              <a:ext cx="342" cy="201"/>
            </a:xfrm>
            <a:prstGeom prst="rect">
              <a:avLst/>
            </a:prstGeom>
            <a:solidFill>
              <a:schemeClr val="accent1">
                <a:lumMod val="40000"/>
                <a:lumOff val="60000"/>
              </a:schemeClr>
            </a:solid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2003" name="Rectangle 18"/>
            <p:cNvSpPr>
              <a:spLocks noChangeArrowheads="1"/>
            </p:cNvSpPr>
            <p:nvPr/>
          </p:nvSpPr>
          <p:spPr bwMode="auto">
            <a:xfrm>
              <a:off x="2138" y="2946"/>
              <a:ext cx="342" cy="201"/>
            </a:xfrm>
            <a:prstGeom prst="rect">
              <a:avLst/>
            </a:prstGeom>
            <a:grp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2004" name="Rectangle 19"/>
            <p:cNvSpPr>
              <a:spLocks noChangeArrowheads="1"/>
            </p:cNvSpPr>
            <p:nvPr/>
          </p:nvSpPr>
          <p:spPr bwMode="auto">
            <a:xfrm>
              <a:off x="2138" y="2946"/>
              <a:ext cx="342" cy="201"/>
            </a:xfrm>
            <a:prstGeom prst="rect">
              <a:avLst/>
            </a:prstGeom>
            <a:solidFill>
              <a:schemeClr val="accent1">
                <a:lumMod val="40000"/>
                <a:lumOff val="60000"/>
              </a:schemeClr>
            </a:solid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AU"/>
            </a:p>
          </p:txBody>
        </p:sp>
        <p:sp>
          <p:nvSpPr>
            <p:cNvPr id="42005" name="Freeform 20"/>
            <p:cNvSpPr>
              <a:spLocks/>
            </p:cNvSpPr>
            <p:nvPr/>
          </p:nvSpPr>
          <p:spPr bwMode="auto">
            <a:xfrm>
              <a:off x="2702" y="3500"/>
              <a:ext cx="526" cy="453"/>
            </a:xfrm>
            <a:custGeom>
              <a:avLst/>
              <a:gdLst>
                <a:gd name="T0" fmla="*/ 192 w 526"/>
                <a:gd name="T1" fmla="*/ 104 h 453"/>
                <a:gd name="T2" fmla="*/ 52 w 526"/>
                <a:gd name="T3" fmla="*/ 89 h 453"/>
                <a:gd name="T4" fmla="*/ 99 w 526"/>
                <a:gd name="T5" fmla="*/ 205 h 453"/>
                <a:gd name="T6" fmla="*/ 0 w 526"/>
                <a:gd name="T7" fmla="*/ 291 h 453"/>
                <a:gd name="T8" fmla="*/ 131 w 526"/>
                <a:gd name="T9" fmla="*/ 330 h 453"/>
                <a:gd name="T10" fmla="*/ 146 w 526"/>
                <a:gd name="T11" fmla="*/ 453 h 453"/>
                <a:gd name="T12" fmla="*/ 263 w 526"/>
                <a:gd name="T13" fmla="*/ 387 h 453"/>
                <a:gd name="T14" fmla="*/ 380 w 526"/>
                <a:gd name="T15" fmla="*/ 453 h 453"/>
                <a:gd name="T16" fmla="*/ 394 w 526"/>
                <a:gd name="T17" fmla="*/ 330 h 453"/>
                <a:gd name="T18" fmla="*/ 526 w 526"/>
                <a:gd name="T19" fmla="*/ 291 h 453"/>
                <a:gd name="T20" fmla="*/ 427 w 526"/>
                <a:gd name="T21" fmla="*/ 205 h 453"/>
                <a:gd name="T22" fmla="*/ 474 w 526"/>
                <a:gd name="T23" fmla="*/ 89 h 453"/>
                <a:gd name="T24" fmla="*/ 336 w 526"/>
                <a:gd name="T25" fmla="*/ 104 h 453"/>
                <a:gd name="T26" fmla="*/ 263 w 526"/>
                <a:gd name="T27" fmla="*/ 0 h 453"/>
                <a:gd name="T28" fmla="*/ 192 w 526"/>
                <a:gd name="T29" fmla="*/ 104 h 4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6"/>
                <a:gd name="T46" fmla="*/ 0 h 453"/>
                <a:gd name="T47" fmla="*/ 526 w 526"/>
                <a:gd name="T48" fmla="*/ 453 h 4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6" h="453">
                  <a:moveTo>
                    <a:pt x="192" y="104"/>
                  </a:moveTo>
                  <a:lnTo>
                    <a:pt x="52" y="89"/>
                  </a:lnTo>
                  <a:lnTo>
                    <a:pt x="99" y="205"/>
                  </a:lnTo>
                  <a:lnTo>
                    <a:pt x="0" y="291"/>
                  </a:lnTo>
                  <a:lnTo>
                    <a:pt x="131" y="330"/>
                  </a:lnTo>
                  <a:lnTo>
                    <a:pt x="146" y="453"/>
                  </a:lnTo>
                  <a:lnTo>
                    <a:pt x="263" y="387"/>
                  </a:lnTo>
                  <a:lnTo>
                    <a:pt x="380" y="453"/>
                  </a:lnTo>
                  <a:lnTo>
                    <a:pt x="394" y="330"/>
                  </a:lnTo>
                  <a:lnTo>
                    <a:pt x="526" y="291"/>
                  </a:lnTo>
                  <a:lnTo>
                    <a:pt x="427" y="205"/>
                  </a:lnTo>
                  <a:lnTo>
                    <a:pt x="474" y="89"/>
                  </a:lnTo>
                  <a:lnTo>
                    <a:pt x="336" y="104"/>
                  </a:lnTo>
                  <a:lnTo>
                    <a:pt x="263" y="0"/>
                  </a:lnTo>
                  <a:lnTo>
                    <a:pt x="192" y="104"/>
                  </a:lnTo>
                  <a:close/>
                </a:path>
              </a:pathLst>
            </a:custGeom>
            <a:solidFill>
              <a:schemeClr val="accent4">
                <a:lumMod val="60000"/>
                <a:lumOff val="40000"/>
              </a:schemeClr>
            </a:solid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US"/>
            </a:p>
          </p:txBody>
        </p:sp>
        <p:sp>
          <p:nvSpPr>
            <p:cNvPr id="42006" name="Freeform 21"/>
            <p:cNvSpPr>
              <a:spLocks/>
            </p:cNvSpPr>
            <p:nvPr/>
          </p:nvSpPr>
          <p:spPr bwMode="auto">
            <a:xfrm>
              <a:off x="2394" y="3485"/>
              <a:ext cx="1057" cy="724"/>
            </a:xfrm>
            <a:custGeom>
              <a:avLst/>
              <a:gdLst>
                <a:gd name="T0" fmla="*/ 192 w 526"/>
                <a:gd name="T1" fmla="*/ 104 h 453"/>
                <a:gd name="T2" fmla="*/ 52 w 526"/>
                <a:gd name="T3" fmla="*/ 89 h 453"/>
                <a:gd name="T4" fmla="*/ 99 w 526"/>
                <a:gd name="T5" fmla="*/ 205 h 453"/>
                <a:gd name="T6" fmla="*/ 0 w 526"/>
                <a:gd name="T7" fmla="*/ 291 h 453"/>
                <a:gd name="T8" fmla="*/ 131 w 526"/>
                <a:gd name="T9" fmla="*/ 330 h 453"/>
                <a:gd name="T10" fmla="*/ 146 w 526"/>
                <a:gd name="T11" fmla="*/ 453 h 453"/>
                <a:gd name="T12" fmla="*/ 263 w 526"/>
                <a:gd name="T13" fmla="*/ 387 h 453"/>
                <a:gd name="T14" fmla="*/ 380 w 526"/>
                <a:gd name="T15" fmla="*/ 453 h 453"/>
                <a:gd name="T16" fmla="*/ 394 w 526"/>
                <a:gd name="T17" fmla="*/ 330 h 453"/>
                <a:gd name="T18" fmla="*/ 526 w 526"/>
                <a:gd name="T19" fmla="*/ 291 h 453"/>
                <a:gd name="T20" fmla="*/ 427 w 526"/>
                <a:gd name="T21" fmla="*/ 205 h 453"/>
                <a:gd name="T22" fmla="*/ 474 w 526"/>
                <a:gd name="T23" fmla="*/ 89 h 453"/>
                <a:gd name="T24" fmla="*/ 336 w 526"/>
                <a:gd name="T25" fmla="*/ 104 h 453"/>
                <a:gd name="T26" fmla="*/ 263 w 526"/>
                <a:gd name="T27" fmla="*/ 0 h 453"/>
                <a:gd name="T28" fmla="*/ 192 w 526"/>
                <a:gd name="T29" fmla="*/ 104 h 4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6"/>
                <a:gd name="T46" fmla="*/ 0 h 453"/>
                <a:gd name="T47" fmla="*/ 526 w 526"/>
                <a:gd name="T48" fmla="*/ 453 h 4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6" h="453">
                  <a:moveTo>
                    <a:pt x="192" y="104"/>
                  </a:moveTo>
                  <a:lnTo>
                    <a:pt x="52" y="89"/>
                  </a:lnTo>
                  <a:lnTo>
                    <a:pt x="99" y="205"/>
                  </a:lnTo>
                  <a:lnTo>
                    <a:pt x="0" y="291"/>
                  </a:lnTo>
                  <a:lnTo>
                    <a:pt x="131" y="330"/>
                  </a:lnTo>
                  <a:lnTo>
                    <a:pt x="146" y="453"/>
                  </a:lnTo>
                  <a:lnTo>
                    <a:pt x="263" y="387"/>
                  </a:lnTo>
                  <a:lnTo>
                    <a:pt x="380" y="453"/>
                  </a:lnTo>
                  <a:lnTo>
                    <a:pt x="394" y="330"/>
                  </a:lnTo>
                  <a:lnTo>
                    <a:pt x="526" y="291"/>
                  </a:lnTo>
                  <a:lnTo>
                    <a:pt x="427" y="205"/>
                  </a:lnTo>
                  <a:lnTo>
                    <a:pt x="474" y="89"/>
                  </a:lnTo>
                  <a:lnTo>
                    <a:pt x="336" y="104"/>
                  </a:lnTo>
                  <a:lnTo>
                    <a:pt x="263" y="0"/>
                  </a:lnTo>
                  <a:lnTo>
                    <a:pt x="192" y="104"/>
                  </a:lnTo>
                  <a:close/>
                </a:path>
              </a:pathLst>
            </a:custGeom>
            <a:solidFill>
              <a:schemeClr val="accent4">
                <a:lumMod val="60000"/>
                <a:lumOff val="40000"/>
              </a:schemeClr>
            </a:solid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US"/>
            </a:p>
          </p:txBody>
        </p:sp>
        <p:sp>
          <p:nvSpPr>
            <p:cNvPr id="42007" name="Freeform 22"/>
            <p:cNvSpPr>
              <a:spLocks/>
            </p:cNvSpPr>
            <p:nvPr/>
          </p:nvSpPr>
          <p:spPr bwMode="auto">
            <a:xfrm>
              <a:off x="1380" y="3046"/>
              <a:ext cx="1257" cy="769"/>
            </a:xfrm>
            <a:custGeom>
              <a:avLst/>
              <a:gdLst>
                <a:gd name="T0" fmla="*/ 188 w 1257"/>
                <a:gd name="T1" fmla="*/ 0 h 769"/>
                <a:gd name="T2" fmla="*/ 21 w 1257"/>
                <a:gd name="T3" fmla="*/ 128 h 769"/>
                <a:gd name="T4" fmla="*/ 53 w 1257"/>
                <a:gd name="T5" fmla="*/ 366 h 769"/>
                <a:gd name="T6" fmla="*/ 487 w 1257"/>
                <a:gd name="T7" fmla="*/ 715 h 769"/>
                <a:gd name="T8" fmla="*/ 1257 w 1257"/>
                <a:gd name="T9" fmla="*/ 747 h 769"/>
                <a:gd name="T10" fmla="*/ 0 60000 65536"/>
                <a:gd name="T11" fmla="*/ 0 60000 65536"/>
                <a:gd name="T12" fmla="*/ 0 60000 65536"/>
                <a:gd name="T13" fmla="*/ 0 60000 65536"/>
                <a:gd name="T14" fmla="*/ 0 60000 65536"/>
                <a:gd name="T15" fmla="*/ 0 w 1257"/>
                <a:gd name="T16" fmla="*/ 0 h 769"/>
                <a:gd name="T17" fmla="*/ 1257 w 1257"/>
                <a:gd name="T18" fmla="*/ 769 h 769"/>
              </a:gdLst>
              <a:ahLst/>
              <a:cxnLst>
                <a:cxn ang="T10">
                  <a:pos x="T0" y="T1"/>
                </a:cxn>
                <a:cxn ang="T11">
                  <a:pos x="T2" y="T3"/>
                </a:cxn>
                <a:cxn ang="T12">
                  <a:pos x="T4" y="T5"/>
                </a:cxn>
                <a:cxn ang="T13">
                  <a:pos x="T6" y="T7"/>
                </a:cxn>
                <a:cxn ang="T14">
                  <a:pos x="T8" y="T9"/>
                </a:cxn>
              </a:cxnLst>
              <a:rect l="T15" t="T16" r="T17" b="T18"/>
              <a:pathLst>
                <a:path w="1257" h="769">
                  <a:moveTo>
                    <a:pt x="188" y="0"/>
                  </a:moveTo>
                  <a:cubicBezTo>
                    <a:pt x="75" y="0"/>
                    <a:pt x="36" y="65"/>
                    <a:pt x="21" y="128"/>
                  </a:cubicBezTo>
                  <a:cubicBezTo>
                    <a:pt x="0" y="214"/>
                    <a:pt x="23" y="297"/>
                    <a:pt x="53" y="366"/>
                  </a:cubicBezTo>
                  <a:cubicBezTo>
                    <a:pt x="151" y="597"/>
                    <a:pt x="315" y="675"/>
                    <a:pt x="487" y="715"/>
                  </a:cubicBezTo>
                  <a:cubicBezTo>
                    <a:pt x="713" y="769"/>
                    <a:pt x="952" y="758"/>
                    <a:pt x="1257" y="747"/>
                  </a:cubicBezTo>
                </a:path>
              </a:pathLst>
            </a:custGeom>
            <a:grp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US"/>
            </a:p>
          </p:txBody>
        </p:sp>
        <p:sp>
          <p:nvSpPr>
            <p:cNvPr id="42008" name="Freeform 23"/>
            <p:cNvSpPr>
              <a:spLocks/>
            </p:cNvSpPr>
            <p:nvPr/>
          </p:nvSpPr>
          <p:spPr bwMode="auto">
            <a:xfrm>
              <a:off x="2630" y="3773"/>
              <a:ext cx="72" cy="41"/>
            </a:xfrm>
            <a:custGeom>
              <a:avLst/>
              <a:gdLst>
                <a:gd name="T0" fmla="*/ 0 w 72"/>
                <a:gd name="T1" fmla="*/ 0 h 41"/>
                <a:gd name="T2" fmla="*/ 72 w 72"/>
                <a:gd name="T3" fmla="*/ 18 h 41"/>
                <a:gd name="T4" fmla="*/ 2 w 72"/>
                <a:gd name="T5" fmla="*/ 41 h 41"/>
                <a:gd name="T6" fmla="*/ 0 w 72"/>
                <a:gd name="T7" fmla="*/ 0 h 41"/>
                <a:gd name="T8" fmla="*/ 0 60000 65536"/>
                <a:gd name="T9" fmla="*/ 0 60000 65536"/>
                <a:gd name="T10" fmla="*/ 0 60000 65536"/>
                <a:gd name="T11" fmla="*/ 0 60000 65536"/>
                <a:gd name="T12" fmla="*/ 0 w 72"/>
                <a:gd name="T13" fmla="*/ 0 h 41"/>
                <a:gd name="T14" fmla="*/ 72 w 72"/>
                <a:gd name="T15" fmla="*/ 41 h 41"/>
              </a:gdLst>
              <a:ahLst/>
              <a:cxnLst>
                <a:cxn ang="T8">
                  <a:pos x="T0" y="T1"/>
                </a:cxn>
                <a:cxn ang="T9">
                  <a:pos x="T2" y="T3"/>
                </a:cxn>
                <a:cxn ang="T10">
                  <a:pos x="T4" y="T5"/>
                </a:cxn>
                <a:cxn ang="T11">
                  <a:pos x="T6" y="T7"/>
                </a:cxn>
              </a:cxnLst>
              <a:rect l="T12" t="T13" r="T14" b="T15"/>
              <a:pathLst>
                <a:path w="72" h="41">
                  <a:moveTo>
                    <a:pt x="0" y="0"/>
                  </a:moveTo>
                  <a:lnTo>
                    <a:pt x="72" y="18"/>
                  </a:lnTo>
                  <a:lnTo>
                    <a:pt x="2" y="41"/>
                  </a:lnTo>
                  <a:lnTo>
                    <a:pt x="0" y="0"/>
                  </a:lnTo>
                  <a:close/>
                </a:path>
              </a:pathLst>
            </a:custGeom>
            <a:grp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US"/>
            </a:p>
          </p:txBody>
        </p:sp>
        <p:sp>
          <p:nvSpPr>
            <p:cNvPr id="42009" name="Freeform 24"/>
            <p:cNvSpPr>
              <a:spLocks/>
            </p:cNvSpPr>
            <p:nvPr/>
          </p:nvSpPr>
          <p:spPr bwMode="auto">
            <a:xfrm>
              <a:off x="3221" y="3001"/>
              <a:ext cx="1509" cy="759"/>
            </a:xfrm>
            <a:custGeom>
              <a:avLst/>
              <a:gdLst>
                <a:gd name="T0" fmla="*/ 0 w 1509"/>
                <a:gd name="T1" fmla="*/ 745 h 759"/>
                <a:gd name="T2" fmla="*/ 132 w 1509"/>
                <a:gd name="T3" fmla="*/ 755 h 759"/>
                <a:gd name="T4" fmla="*/ 643 w 1509"/>
                <a:gd name="T5" fmla="*/ 730 h 759"/>
                <a:gd name="T6" fmla="*/ 1126 w 1509"/>
                <a:gd name="T7" fmla="*/ 656 h 759"/>
                <a:gd name="T8" fmla="*/ 1389 w 1509"/>
                <a:gd name="T9" fmla="*/ 494 h 759"/>
                <a:gd name="T10" fmla="*/ 1461 w 1509"/>
                <a:gd name="T11" fmla="*/ 361 h 759"/>
                <a:gd name="T12" fmla="*/ 1443 w 1509"/>
                <a:gd name="T13" fmla="*/ 47 h 759"/>
                <a:gd name="T14" fmla="*/ 1364 w 1509"/>
                <a:gd name="T15" fmla="*/ 8 h 759"/>
                <a:gd name="T16" fmla="*/ 1256 w 1509"/>
                <a:gd name="T17" fmla="*/ 1 h 7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09"/>
                <a:gd name="T28" fmla="*/ 0 h 759"/>
                <a:gd name="T29" fmla="*/ 1509 w 1509"/>
                <a:gd name="T30" fmla="*/ 759 h 7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09" h="759">
                  <a:moveTo>
                    <a:pt x="0" y="745"/>
                  </a:moveTo>
                  <a:cubicBezTo>
                    <a:pt x="108" y="755"/>
                    <a:pt x="120" y="755"/>
                    <a:pt x="132" y="755"/>
                  </a:cubicBezTo>
                  <a:cubicBezTo>
                    <a:pt x="291" y="759"/>
                    <a:pt x="448" y="746"/>
                    <a:pt x="643" y="730"/>
                  </a:cubicBezTo>
                  <a:cubicBezTo>
                    <a:pt x="798" y="718"/>
                    <a:pt x="977" y="705"/>
                    <a:pt x="1126" y="656"/>
                  </a:cubicBezTo>
                  <a:cubicBezTo>
                    <a:pt x="1235" y="621"/>
                    <a:pt x="1328" y="567"/>
                    <a:pt x="1389" y="494"/>
                  </a:cubicBezTo>
                  <a:cubicBezTo>
                    <a:pt x="1421" y="456"/>
                    <a:pt x="1444" y="413"/>
                    <a:pt x="1461" y="361"/>
                  </a:cubicBezTo>
                  <a:cubicBezTo>
                    <a:pt x="1497" y="254"/>
                    <a:pt x="1509" y="111"/>
                    <a:pt x="1443" y="47"/>
                  </a:cubicBezTo>
                  <a:cubicBezTo>
                    <a:pt x="1422" y="27"/>
                    <a:pt x="1392" y="15"/>
                    <a:pt x="1364" y="8"/>
                  </a:cubicBezTo>
                  <a:cubicBezTo>
                    <a:pt x="1332" y="0"/>
                    <a:pt x="1302" y="1"/>
                    <a:pt x="1256" y="1"/>
                  </a:cubicBezTo>
                </a:path>
              </a:pathLst>
            </a:custGeom>
            <a:grpFill/>
            <a:ln>
              <a:headEnd/>
              <a:tailEnd/>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US"/>
            </a:p>
          </p:txBody>
        </p:sp>
        <p:sp>
          <p:nvSpPr>
            <p:cNvPr id="42010" name="Freeform 25"/>
            <p:cNvSpPr>
              <a:spLocks/>
            </p:cNvSpPr>
            <p:nvPr/>
          </p:nvSpPr>
          <p:spPr bwMode="auto">
            <a:xfrm>
              <a:off x="4419" y="3026"/>
              <a:ext cx="71" cy="42"/>
            </a:xfrm>
            <a:custGeom>
              <a:avLst/>
              <a:gdLst>
                <a:gd name="T0" fmla="*/ 71 w 71"/>
                <a:gd name="T1" fmla="*/ 42 h 42"/>
                <a:gd name="T2" fmla="*/ 0 w 71"/>
                <a:gd name="T3" fmla="*/ 20 h 42"/>
                <a:gd name="T4" fmla="*/ 71 w 71"/>
                <a:gd name="T5" fmla="*/ 0 h 42"/>
                <a:gd name="T6" fmla="*/ 71 w 71"/>
                <a:gd name="T7" fmla="*/ 42 h 42"/>
                <a:gd name="T8" fmla="*/ 0 60000 65536"/>
                <a:gd name="T9" fmla="*/ 0 60000 65536"/>
                <a:gd name="T10" fmla="*/ 0 60000 65536"/>
                <a:gd name="T11" fmla="*/ 0 60000 65536"/>
                <a:gd name="T12" fmla="*/ 0 w 71"/>
                <a:gd name="T13" fmla="*/ 0 h 42"/>
                <a:gd name="T14" fmla="*/ 71 w 71"/>
                <a:gd name="T15" fmla="*/ 42 h 42"/>
              </a:gdLst>
              <a:ahLst/>
              <a:cxnLst>
                <a:cxn ang="T8">
                  <a:pos x="T0" y="T1"/>
                </a:cxn>
                <a:cxn ang="T9">
                  <a:pos x="T2" y="T3"/>
                </a:cxn>
                <a:cxn ang="T10">
                  <a:pos x="T4" y="T5"/>
                </a:cxn>
                <a:cxn ang="T11">
                  <a:pos x="T6" y="T7"/>
                </a:cxn>
              </a:cxnLst>
              <a:rect l="T12" t="T13" r="T14" b="T15"/>
              <a:pathLst>
                <a:path w="71" h="42">
                  <a:moveTo>
                    <a:pt x="71" y="42"/>
                  </a:moveTo>
                  <a:lnTo>
                    <a:pt x="0" y="20"/>
                  </a:lnTo>
                  <a:lnTo>
                    <a:pt x="71" y="0"/>
                  </a:lnTo>
                  <a:lnTo>
                    <a:pt x="71" y="42"/>
                  </a:lnTo>
                  <a:close/>
                </a:path>
              </a:pathLst>
            </a:custGeom>
            <a:grpFill/>
            <a:ln/>
          </p:spPr>
          <p:style>
            <a:lnRef idx="1">
              <a:schemeClr val="accent5"/>
            </a:lnRef>
            <a:fillRef idx="2">
              <a:schemeClr val="accent5"/>
            </a:fillRef>
            <a:effectRef idx="1">
              <a:schemeClr val="accent5"/>
            </a:effectRef>
            <a:fontRef idx="minor">
              <a:schemeClr val="dk1"/>
            </a:fontRef>
          </p:style>
          <p:txBody>
            <a:bodyPr/>
            <a:lstStyle/>
            <a:p>
              <a:pPr>
                <a:buFont typeface="Symbol" charset="0"/>
                <a:buNone/>
                <a:defRPr/>
              </a:pPr>
              <a:endParaRPr lang="en-US"/>
            </a:p>
          </p:txBody>
        </p:sp>
        <p:sp>
          <p:nvSpPr>
            <p:cNvPr id="42011" name="Rectangle 26"/>
            <p:cNvSpPr>
              <a:spLocks noChangeArrowheads="1"/>
            </p:cNvSpPr>
            <p:nvPr/>
          </p:nvSpPr>
          <p:spPr bwMode="auto">
            <a:xfrm>
              <a:off x="2668" y="2826"/>
              <a:ext cx="852" cy="128"/>
            </a:xfrm>
            <a:prstGeom prst="rect">
              <a:avLst/>
            </a:prstGeom>
            <a:grp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en-US" sz="2000" b="1" dirty="0">
                  <a:solidFill>
                    <a:srgbClr val="000000"/>
                  </a:solidFill>
                  <a:latin typeface="Times New Roman" charset="0"/>
                </a:rPr>
                <a:t> Queue</a:t>
              </a:r>
              <a:r>
                <a:rPr lang="ru-RU" sz="2000" b="1" dirty="0">
                  <a:solidFill>
                    <a:srgbClr val="000000"/>
                  </a:solidFill>
                  <a:latin typeface="Times New Roman" charset="0"/>
                </a:rPr>
                <a:t> - очередь</a:t>
              </a:r>
              <a:endParaRPr lang="en-US" sz="2000" b="1" dirty="0"/>
            </a:p>
          </p:txBody>
        </p:sp>
        <p:sp>
          <p:nvSpPr>
            <p:cNvPr id="42012" name="Rectangle 27"/>
            <p:cNvSpPr>
              <a:spLocks noChangeArrowheads="1"/>
            </p:cNvSpPr>
            <p:nvPr/>
          </p:nvSpPr>
          <p:spPr bwMode="auto">
            <a:xfrm rot="10800000" flipV="1">
              <a:off x="2749" y="3765"/>
              <a:ext cx="679" cy="129"/>
            </a:xfrm>
            <a:prstGeom prst="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ru-RU" sz="2000" dirty="0"/>
                <a:t>Разделяемый </a:t>
              </a:r>
              <a:endParaRPr lang="en-US" sz="2000" dirty="0"/>
            </a:p>
          </p:txBody>
        </p:sp>
        <p:sp>
          <p:nvSpPr>
            <p:cNvPr id="42013" name="Rectangle 28"/>
            <p:cNvSpPr>
              <a:spLocks noChangeArrowheads="1"/>
            </p:cNvSpPr>
            <p:nvPr/>
          </p:nvSpPr>
          <p:spPr bwMode="auto">
            <a:xfrm>
              <a:off x="2809" y="3899"/>
              <a:ext cx="477" cy="128"/>
            </a:xfrm>
            <a:prstGeom prst="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ru-RU" sz="2000" dirty="0"/>
                <a:t>Сервис</a:t>
              </a:r>
              <a:endParaRPr lang="en-US" sz="2000" dirty="0"/>
            </a:p>
          </p:txBody>
        </p:sp>
        <p:sp>
          <p:nvSpPr>
            <p:cNvPr id="42014" name="Rectangle 29"/>
            <p:cNvSpPr>
              <a:spLocks noChangeArrowheads="1"/>
            </p:cNvSpPr>
            <p:nvPr/>
          </p:nvSpPr>
          <p:spPr bwMode="auto">
            <a:xfrm>
              <a:off x="1459" y="3363"/>
              <a:ext cx="108" cy="128"/>
            </a:xfrm>
            <a:prstGeom prst="rect">
              <a:avLst/>
            </a:prstGeom>
            <a:solidFill>
              <a:schemeClr val="bg2">
                <a:lumMod val="90000"/>
              </a:schemeClr>
            </a:solid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en-US" sz="2000" dirty="0">
                  <a:solidFill>
                    <a:srgbClr val="000000"/>
                  </a:solidFill>
                  <a:latin typeface="Times New Roman" charset="0"/>
                </a:rPr>
                <a:t>1</a:t>
              </a:r>
              <a:endParaRPr lang="en-US" sz="2000" dirty="0"/>
            </a:p>
          </p:txBody>
        </p:sp>
        <p:sp>
          <p:nvSpPr>
            <p:cNvPr id="42015" name="Rectangle 30"/>
            <p:cNvSpPr>
              <a:spLocks noChangeArrowheads="1"/>
            </p:cNvSpPr>
            <p:nvPr/>
          </p:nvSpPr>
          <p:spPr bwMode="auto">
            <a:xfrm>
              <a:off x="1557" y="3327"/>
              <a:ext cx="40" cy="96"/>
            </a:xfrm>
            <a:prstGeom prst="rect">
              <a:avLst/>
            </a:prstGeom>
            <a:grpFill/>
            <a:ln/>
          </p:spPr>
          <p:style>
            <a:lnRef idx="1">
              <a:schemeClr val="accent5"/>
            </a:lnRef>
            <a:fillRef idx="2">
              <a:schemeClr val="accent5"/>
            </a:fillRef>
            <a:effectRef idx="1">
              <a:schemeClr val="accent5"/>
            </a:effectRef>
            <a:fontRef idx="minor">
              <a:schemeClr val="dk1"/>
            </a:fontRef>
          </p:style>
          <p:txBody>
            <a:bodyPr wrap="none" lIns="0" tIns="0" rIns="0" bIns="0">
              <a:spAutoFit/>
            </a:bodyPr>
            <a:lstStyle/>
            <a:p>
              <a:pPr>
                <a:buFont typeface="Symbol" charset="0"/>
                <a:buNone/>
                <a:defRPr/>
              </a:pPr>
              <a:r>
                <a:rPr lang="en-US" sz="1000" dirty="0">
                  <a:solidFill>
                    <a:srgbClr val="000000"/>
                  </a:solidFill>
                  <a:latin typeface="Times New Roman" charset="0"/>
                </a:rPr>
                <a:t>. </a:t>
              </a:r>
              <a:endParaRPr lang="en-US" dirty="0"/>
            </a:p>
          </p:txBody>
        </p:sp>
        <p:sp>
          <p:nvSpPr>
            <p:cNvPr id="42016" name="Rectangle 31"/>
            <p:cNvSpPr>
              <a:spLocks noChangeArrowheads="1"/>
            </p:cNvSpPr>
            <p:nvPr/>
          </p:nvSpPr>
          <p:spPr bwMode="auto">
            <a:xfrm>
              <a:off x="1600" y="3327"/>
              <a:ext cx="572" cy="128"/>
            </a:xfrm>
            <a:prstGeom prst="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wrap="none" lIns="0" tIns="0" rIns="0" bIns="0">
              <a:spAutoFit/>
            </a:bodyPr>
            <a:lstStyle/>
            <a:p>
              <a:pPr>
                <a:buFont typeface="Symbol" charset="0"/>
                <a:buNone/>
                <a:defRPr/>
              </a:pPr>
              <a:r>
                <a:rPr lang="ru-RU" sz="2000" b="1" dirty="0"/>
                <a:t>Поместить в</a:t>
              </a:r>
              <a:endParaRPr lang="en-US" sz="2000" b="1" dirty="0"/>
            </a:p>
          </p:txBody>
        </p:sp>
        <p:sp>
          <p:nvSpPr>
            <p:cNvPr id="42017" name="Rectangle 32"/>
            <p:cNvSpPr>
              <a:spLocks noChangeArrowheads="1"/>
            </p:cNvSpPr>
            <p:nvPr/>
          </p:nvSpPr>
          <p:spPr bwMode="auto">
            <a:xfrm>
              <a:off x="1554" y="3442"/>
              <a:ext cx="621" cy="257"/>
            </a:xfrm>
            <a:prstGeom prst="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ru-RU" sz="2000" b="1" dirty="0"/>
                <a:t>Следующий элемент</a:t>
              </a:r>
              <a:endParaRPr lang="en-US" sz="2000" b="1" dirty="0"/>
            </a:p>
          </p:txBody>
        </p:sp>
        <p:sp>
          <p:nvSpPr>
            <p:cNvPr id="42018" name="Rectangle 33"/>
            <p:cNvSpPr>
              <a:spLocks noChangeArrowheads="1"/>
            </p:cNvSpPr>
            <p:nvPr/>
          </p:nvSpPr>
          <p:spPr bwMode="auto">
            <a:xfrm>
              <a:off x="3919" y="3313"/>
              <a:ext cx="141" cy="128"/>
            </a:xfrm>
            <a:prstGeom prst="rect">
              <a:avLst/>
            </a:prstGeom>
            <a:solidFill>
              <a:schemeClr val="bg2">
                <a:lumMod val="90000"/>
              </a:schemeClr>
            </a:solid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en-US" sz="2000" dirty="0">
                  <a:solidFill>
                    <a:srgbClr val="000000"/>
                  </a:solidFill>
                  <a:latin typeface="Times New Roman" charset="0"/>
                </a:rPr>
                <a:t>3</a:t>
              </a:r>
              <a:endParaRPr lang="en-US" sz="2000" dirty="0"/>
            </a:p>
          </p:txBody>
        </p:sp>
        <p:sp>
          <p:nvSpPr>
            <p:cNvPr id="42019" name="Rectangle 34"/>
            <p:cNvSpPr>
              <a:spLocks noChangeArrowheads="1"/>
            </p:cNvSpPr>
            <p:nvPr/>
          </p:nvSpPr>
          <p:spPr bwMode="auto">
            <a:xfrm>
              <a:off x="4114" y="3323"/>
              <a:ext cx="40" cy="96"/>
            </a:xfrm>
            <a:prstGeom prst="rect">
              <a:avLst/>
            </a:prstGeom>
            <a:grpFill/>
            <a:ln/>
          </p:spPr>
          <p:style>
            <a:lnRef idx="1">
              <a:schemeClr val="accent5"/>
            </a:lnRef>
            <a:fillRef idx="2">
              <a:schemeClr val="accent5"/>
            </a:fillRef>
            <a:effectRef idx="1">
              <a:schemeClr val="accent5"/>
            </a:effectRef>
            <a:fontRef idx="minor">
              <a:schemeClr val="dk1"/>
            </a:fontRef>
          </p:style>
          <p:txBody>
            <a:bodyPr wrap="none" lIns="0" tIns="0" rIns="0" bIns="0">
              <a:spAutoFit/>
            </a:bodyPr>
            <a:lstStyle/>
            <a:p>
              <a:pPr>
                <a:buFont typeface="Symbol" charset="0"/>
                <a:buNone/>
                <a:defRPr/>
              </a:pPr>
              <a:r>
                <a:rPr lang="en-US" sz="1000">
                  <a:solidFill>
                    <a:srgbClr val="000000"/>
                  </a:solidFill>
                  <a:latin typeface="Times New Roman" charset="0"/>
                </a:rPr>
                <a:t>. </a:t>
              </a:r>
              <a:endParaRPr lang="en-US"/>
            </a:p>
          </p:txBody>
        </p:sp>
        <p:sp>
          <p:nvSpPr>
            <p:cNvPr id="42020" name="Rectangle 35"/>
            <p:cNvSpPr>
              <a:spLocks noChangeArrowheads="1"/>
            </p:cNvSpPr>
            <p:nvPr/>
          </p:nvSpPr>
          <p:spPr bwMode="auto">
            <a:xfrm>
              <a:off x="4075" y="3288"/>
              <a:ext cx="640" cy="128"/>
            </a:xfrm>
            <a:prstGeom prst="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ru-RU" sz="2000" b="1" dirty="0">
                  <a:solidFill>
                    <a:srgbClr val="000000"/>
                  </a:solidFill>
                  <a:latin typeface="Times New Roman" charset="0"/>
                </a:rPr>
                <a:t>Удалить</a:t>
              </a:r>
              <a:r>
                <a:rPr lang="en-US" sz="2000" dirty="0">
                  <a:solidFill>
                    <a:srgbClr val="000000"/>
                  </a:solidFill>
                  <a:latin typeface="Times New Roman" charset="0"/>
                </a:rPr>
                <a:t> </a:t>
              </a:r>
              <a:endParaRPr lang="en-US" sz="2000" dirty="0"/>
            </a:p>
          </p:txBody>
        </p:sp>
        <p:sp>
          <p:nvSpPr>
            <p:cNvPr id="42021" name="Rectangle 36"/>
            <p:cNvSpPr>
              <a:spLocks noChangeArrowheads="1"/>
            </p:cNvSpPr>
            <p:nvPr/>
          </p:nvSpPr>
          <p:spPr bwMode="auto">
            <a:xfrm>
              <a:off x="4082" y="3428"/>
              <a:ext cx="698" cy="257"/>
            </a:xfrm>
            <a:prstGeom prst="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ru-RU" sz="2000" b="1" dirty="0"/>
                <a:t>Обслуженный элемент</a:t>
              </a:r>
              <a:endParaRPr lang="en-US" sz="2000" b="1" dirty="0"/>
            </a:p>
          </p:txBody>
        </p:sp>
        <p:sp>
          <p:nvSpPr>
            <p:cNvPr id="42022" name="Rectangle 37"/>
            <p:cNvSpPr>
              <a:spLocks noChangeArrowheads="1"/>
            </p:cNvSpPr>
            <p:nvPr/>
          </p:nvSpPr>
          <p:spPr bwMode="auto">
            <a:xfrm>
              <a:off x="2585" y="3328"/>
              <a:ext cx="53" cy="128"/>
            </a:xfrm>
            <a:prstGeom prst="rect">
              <a:avLst/>
            </a:prstGeom>
            <a:solidFill>
              <a:schemeClr val="bg2">
                <a:lumMod val="90000"/>
              </a:schemeClr>
            </a:solidFill>
            <a:ln/>
          </p:spPr>
          <p:style>
            <a:lnRef idx="1">
              <a:schemeClr val="accent5"/>
            </a:lnRef>
            <a:fillRef idx="2">
              <a:schemeClr val="accent5"/>
            </a:fillRef>
            <a:effectRef idx="1">
              <a:schemeClr val="accent5"/>
            </a:effectRef>
            <a:fontRef idx="minor">
              <a:schemeClr val="dk1"/>
            </a:fontRef>
          </p:style>
          <p:txBody>
            <a:bodyPr wrap="none" lIns="0" tIns="0" rIns="0" bIns="0">
              <a:spAutoFit/>
            </a:bodyPr>
            <a:lstStyle/>
            <a:p>
              <a:pPr>
                <a:buFont typeface="Symbol" charset="0"/>
                <a:buNone/>
                <a:defRPr/>
              </a:pPr>
              <a:r>
                <a:rPr lang="en-US" sz="2000" dirty="0">
                  <a:solidFill>
                    <a:srgbClr val="000000"/>
                  </a:solidFill>
                  <a:latin typeface="Times New Roman" charset="0"/>
                </a:rPr>
                <a:t>2</a:t>
              </a:r>
              <a:endParaRPr lang="en-US" sz="2000" dirty="0"/>
            </a:p>
          </p:txBody>
        </p:sp>
        <p:sp>
          <p:nvSpPr>
            <p:cNvPr id="42023" name="Rectangle 38"/>
            <p:cNvSpPr>
              <a:spLocks noChangeArrowheads="1"/>
            </p:cNvSpPr>
            <p:nvPr/>
          </p:nvSpPr>
          <p:spPr bwMode="auto">
            <a:xfrm>
              <a:off x="2769" y="3323"/>
              <a:ext cx="40" cy="96"/>
            </a:xfrm>
            <a:prstGeom prst="rect">
              <a:avLst/>
            </a:prstGeom>
            <a:grpFill/>
            <a:ln/>
          </p:spPr>
          <p:style>
            <a:lnRef idx="1">
              <a:schemeClr val="accent5"/>
            </a:lnRef>
            <a:fillRef idx="2">
              <a:schemeClr val="accent5"/>
            </a:fillRef>
            <a:effectRef idx="1">
              <a:schemeClr val="accent5"/>
            </a:effectRef>
            <a:fontRef idx="minor">
              <a:schemeClr val="dk1"/>
            </a:fontRef>
          </p:style>
          <p:txBody>
            <a:bodyPr wrap="none" lIns="0" tIns="0" rIns="0" bIns="0">
              <a:spAutoFit/>
            </a:bodyPr>
            <a:lstStyle/>
            <a:p>
              <a:pPr>
                <a:buFont typeface="Symbol" charset="0"/>
                <a:buNone/>
                <a:defRPr/>
              </a:pPr>
              <a:r>
                <a:rPr lang="en-US" sz="1000">
                  <a:solidFill>
                    <a:srgbClr val="000000"/>
                  </a:solidFill>
                  <a:latin typeface="Times New Roman" charset="0"/>
                </a:rPr>
                <a:t>. </a:t>
              </a:r>
              <a:endParaRPr lang="en-US"/>
            </a:p>
          </p:txBody>
        </p:sp>
        <p:sp>
          <p:nvSpPr>
            <p:cNvPr id="42024" name="Rectangle 39"/>
            <p:cNvSpPr>
              <a:spLocks noChangeArrowheads="1"/>
            </p:cNvSpPr>
            <p:nvPr/>
          </p:nvSpPr>
          <p:spPr bwMode="auto">
            <a:xfrm>
              <a:off x="2647" y="3267"/>
              <a:ext cx="838" cy="128"/>
            </a:xfrm>
            <a:prstGeom prst="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ru-RU" sz="2000" b="1" dirty="0"/>
                <a:t>Обслуживание</a:t>
              </a:r>
              <a:endParaRPr lang="en-US" sz="2000" b="1" dirty="0"/>
            </a:p>
          </p:txBody>
        </p:sp>
        <p:sp>
          <p:nvSpPr>
            <p:cNvPr id="42025" name="Rectangle 40"/>
            <p:cNvSpPr>
              <a:spLocks noChangeArrowheads="1"/>
            </p:cNvSpPr>
            <p:nvPr/>
          </p:nvSpPr>
          <p:spPr bwMode="auto">
            <a:xfrm>
              <a:off x="2655" y="3400"/>
              <a:ext cx="1185" cy="128"/>
            </a:xfrm>
            <a:prstGeom prst="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wrap="square" lIns="0" tIns="0" rIns="0" bIns="0">
              <a:spAutoFit/>
            </a:bodyPr>
            <a:lstStyle/>
            <a:p>
              <a:pPr>
                <a:buFont typeface="Symbol" charset="0"/>
                <a:buNone/>
                <a:defRPr/>
              </a:pPr>
              <a:r>
                <a:rPr lang="ru-RU" sz="2000" b="1" dirty="0"/>
                <a:t>Следующего элемента</a:t>
              </a:r>
              <a:endParaRPr lang="en-US" sz="2000" b="1" dirty="0"/>
            </a:p>
          </p:txBody>
        </p:sp>
      </p:grpSp>
    </p:spTree>
    <p:extLst>
      <p:ext uri="{BB962C8B-B14F-4D97-AF65-F5344CB8AC3E}">
        <p14:creationId xmlns:p14="http://schemas.microsoft.com/office/powerpoint/2010/main" val="733466132"/>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69F219-26B4-EA4C-90F5-04F10B3C9BFA}"/>
              </a:ext>
            </a:extLst>
          </p:cNvPr>
          <p:cNvSpPr>
            <a:spLocks noGrp="1"/>
          </p:cNvSpPr>
          <p:nvPr>
            <p:ph type="title"/>
          </p:nvPr>
        </p:nvSpPr>
        <p:spPr/>
        <p:txBody>
          <a:bodyPr/>
          <a:lstStyle/>
          <a:p>
            <a:r>
              <a:rPr lang="ru-RU" dirty="0"/>
              <a:t>Введение в </a:t>
            </a:r>
            <a:r>
              <a:rPr lang="ru-RU" dirty="0" err="1"/>
              <a:t>Дженерики</a:t>
            </a:r>
            <a:endParaRPr lang="ru-RU" dirty="0"/>
          </a:p>
        </p:txBody>
      </p:sp>
      <p:sp>
        <p:nvSpPr>
          <p:cNvPr id="3" name="Объект 2">
            <a:extLst>
              <a:ext uri="{FF2B5EF4-FFF2-40B4-BE49-F238E27FC236}">
                <a16:creationId xmlns:a16="http://schemas.microsoft.com/office/drawing/2014/main" id="{676B13BE-E712-4E4E-A0C9-9B1569C27987}"/>
              </a:ext>
            </a:extLst>
          </p:cNvPr>
          <p:cNvSpPr>
            <a:spLocks noGrp="1"/>
          </p:cNvSpPr>
          <p:nvPr>
            <p:ph idx="1"/>
          </p:nvPr>
        </p:nvSpPr>
        <p:spPr>
          <a:xfrm>
            <a:off x="352697" y="1776549"/>
            <a:ext cx="8162653" cy="4400413"/>
          </a:xfrm>
        </p:spPr>
        <p:txBody>
          <a:bodyPr/>
          <a:lstStyle/>
          <a:p>
            <a:pPr marL="0" indent="0">
              <a:buNone/>
            </a:pPr>
            <a:r>
              <a:rPr lang="ru-RU" dirty="0"/>
              <a:t>Первое решение проблемы – использовать </a:t>
            </a:r>
            <a:r>
              <a:rPr lang="en-US" dirty="0"/>
              <a:t>Object: </a:t>
            </a:r>
          </a:p>
          <a:p>
            <a:pPr marL="0" indent="0">
              <a:buNone/>
            </a:pPr>
            <a:r>
              <a:rPr lang="en-US" b="1" dirty="0"/>
              <a:t>public class </a:t>
            </a:r>
            <a:r>
              <a:rPr lang="en-US" dirty="0" err="1"/>
              <a:t>AnyList</a:t>
            </a:r>
            <a:r>
              <a:rPr lang="en-US" dirty="0"/>
              <a:t> {</a:t>
            </a:r>
            <a:br>
              <a:rPr lang="en-US" dirty="0"/>
            </a:br>
            <a:r>
              <a:rPr lang="en-US" b="1" dirty="0"/>
              <a:t>int </a:t>
            </a:r>
            <a:r>
              <a:rPr lang="en-US" dirty="0"/>
              <a:t>size();</a:t>
            </a:r>
            <a:br>
              <a:rPr lang="en-US" dirty="0"/>
            </a:br>
            <a:r>
              <a:rPr lang="en-US" dirty="0"/>
              <a:t>Object get(</a:t>
            </a:r>
            <a:r>
              <a:rPr lang="en-US" b="1" dirty="0"/>
              <a:t>int </a:t>
            </a:r>
            <a:r>
              <a:rPr lang="en-US" dirty="0"/>
              <a:t>index);</a:t>
            </a:r>
            <a:br>
              <a:rPr lang="en-US" dirty="0"/>
            </a:br>
            <a:r>
              <a:rPr lang="en-US" b="1" dirty="0"/>
              <a:t>void </a:t>
            </a:r>
            <a:r>
              <a:rPr lang="en-US" dirty="0"/>
              <a:t>add(Object element); </a:t>
            </a:r>
          </a:p>
          <a:p>
            <a:pPr marL="0" indent="0">
              <a:buNone/>
            </a:pPr>
            <a:r>
              <a:rPr lang="en-US" dirty="0"/>
              <a:t>} </a:t>
            </a:r>
          </a:p>
          <a:p>
            <a:pPr marL="0" indent="0">
              <a:buNone/>
            </a:pPr>
            <a:r>
              <a:rPr lang="en-US" dirty="0" err="1"/>
              <a:t>AnyList</a:t>
            </a:r>
            <a:r>
              <a:rPr lang="en-US" dirty="0"/>
              <a:t> list = </a:t>
            </a:r>
            <a:r>
              <a:rPr lang="en-US" b="1" dirty="0"/>
              <a:t>new </a:t>
            </a:r>
            <a:r>
              <a:rPr lang="en-US" dirty="0" err="1"/>
              <a:t>AnyList</a:t>
            </a:r>
            <a:r>
              <a:rPr lang="en-US" dirty="0"/>
              <a:t>(); </a:t>
            </a:r>
            <a:r>
              <a:rPr lang="en-US" dirty="0" err="1"/>
              <a:t>list.add</a:t>
            </a:r>
            <a:r>
              <a:rPr lang="en-US" dirty="0"/>
              <a:t>(“String”);</a:t>
            </a:r>
            <a:br>
              <a:rPr lang="en-US" dirty="0"/>
            </a:br>
            <a:r>
              <a:rPr lang="en-US" dirty="0"/>
              <a:t>String e = (String) </a:t>
            </a:r>
            <a:r>
              <a:rPr lang="en-US" dirty="0" err="1"/>
              <a:t>list.get</a:t>
            </a:r>
            <a:r>
              <a:rPr lang="en-US" dirty="0"/>
              <a:t>(0); </a:t>
            </a:r>
          </a:p>
          <a:p>
            <a:endParaRPr lang="ru-RU" dirty="0"/>
          </a:p>
        </p:txBody>
      </p:sp>
    </p:spTree>
    <p:extLst>
      <p:ext uri="{BB962C8B-B14F-4D97-AF65-F5344CB8AC3E}">
        <p14:creationId xmlns:p14="http://schemas.microsoft.com/office/powerpoint/2010/main" val="3842699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Number Placeholder 6"/>
          <p:cNvSpPr>
            <a:spLocks noGrp="1"/>
          </p:cNvSpPr>
          <p:nvPr>
            <p:ph type="sldNum" sz="quarter" idx="12"/>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1pPr>
            <a:lvl2pPr marL="4572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2pPr>
            <a:lvl3pPr marL="9144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3pPr>
            <a:lvl4pPr marL="13716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4pPr>
            <a:lvl5pPr marL="18288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5pPr>
            <a:lvl6pPr marL="2286000" algn="l" defTabSz="914400" rtl="0" eaLnBrk="1" latinLnBrk="0" hangingPunct="1">
              <a:defRPr sz="2400" kern="1200">
                <a:solidFill>
                  <a:srgbClr val="4D4D4D"/>
                </a:solidFill>
                <a:latin typeface="Arial" charset="0"/>
                <a:ea typeface="ＭＳ Ｐゴシック" charset="-128"/>
                <a:cs typeface="+mn-cs"/>
              </a:defRPr>
            </a:lvl6pPr>
            <a:lvl7pPr marL="2743200" algn="l" defTabSz="914400" rtl="0" eaLnBrk="1" latinLnBrk="0" hangingPunct="1">
              <a:defRPr sz="2400" kern="1200">
                <a:solidFill>
                  <a:srgbClr val="4D4D4D"/>
                </a:solidFill>
                <a:latin typeface="Arial" charset="0"/>
                <a:ea typeface="ＭＳ Ｐゴシック" charset="-128"/>
                <a:cs typeface="+mn-cs"/>
              </a:defRPr>
            </a:lvl7pPr>
            <a:lvl8pPr marL="3200400" algn="l" defTabSz="914400" rtl="0" eaLnBrk="1" latinLnBrk="0" hangingPunct="1">
              <a:defRPr sz="2400" kern="1200">
                <a:solidFill>
                  <a:srgbClr val="4D4D4D"/>
                </a:solidFill>
                <a:latin typeface="Arial" charset="0"/>
                <a:ea typeface="ＭＳ Ｐゴシック" charset="-128"/>
                <a:cs typeface="+mn-cs"/>
              </a:defRPr>
            </a:lvl8pPr>
            <a:lvl9pPr marL="3657600" algn="l" defTabSz="914400" rtl="0" eaLnBrk="1" latinLnBrk="0" hangingPunct="1">
              <a:defRPr sz="2400" kern="1200">
                <a:solidFill>
                  <a:srgbClr val="4D4D4D"/>
                </a:solidFill>
                <a:latin typeface="Arial" charset="0"/>
                <a:ea typeface="ＭＳ Ｐゴシック" charset="-128"/>
                <a:cs typeface="+mn-cs"/>
              </a:defRPr>
            </a:lvl9pPr>
          </a:lstStyle>
          <a:p>
            <a:pPr eaLnBrk="1" hangingPunct="1"/>
            <a:fld id="{67AFE9BA-7E33-5944-BB53-E8DDB8E72104}" type="slidenum">
              <a:rPr lang="en-AU" altLang="ru-RU" smtClean="0"/>
              <a:pPr eaLnBrk="1" hangingPunct="1"/>
              <a:t>70</a:t>
            </a:fld>
            <a:endParaRPr lang="en-AU" altLang="ru-RU" sz="1400">
              <a:solidFill>
                <a:schemeClr val="tx1"/>
              </a:solidFill>
              <a:latin typeface="Tahoma" charset="0"/>
            </a:endParaRPr>
          </a:p>
        </p:txBody>
      </p:sp>
      <p:sp>
        <p:nvSpPr>
          <p:cNvPr id="129026" name="Rectangle 2"/>
          <p:cNvSpPr>
            <a:spLocks noGrp="1" noChangeArrowheads="1"/>
          </p:cNvSpPr>
          <p:nvPr>
            <p:ph type="title"/>
          </p:nvPr>
        </p:nvSpPr>
        <p:spPr bwMode="auto">
          <a:xfrm>
            <a:off x="282575" y="201613"/>
            <a:ext cx="8404225" cy="962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a:latin typeface="Tahoma" charset="0"/>
                <a:ea typeface="ＭＳ Ｐゴシック" charset="-128"/>
              </a:rPr>
              <a:t>Задача Иосифа Флавия или Джозефуса</a:t>
            </a:r>
            <a:endParaRPr lang="en-US" altLang="ru-RU" sz="3200">
              <a:latin typeface="Tahoma" charset="0"/>
              <a:ea typeface="ＭＳ Ｐゴシック" charset="-128"/>
            </a:endParaRPr>
          </a:p>
        </p:txBody>
      </p:sp>
      <p:sp>
        <p:nvSpPr>
          <p:cNvPr id="43012" name="Rectangle 41"/>
          <p:cNvSpPr>
            <a:spLocks noChangeArrowheads="1"/>
          </p:cNvSpPr>
          <p:nvPr/>
        </p:nvSpPr>
        <p:spPr bwMode="auto">
          <a:xfrm>
            <a:off x="282575" y="909638"/>
            <a:ext cx="8251825" cy="5324475"/>
          </a:xfrm>
          <a:prstGeom prst="rect">
            <a:avLst/>
          </a:prstGeom>
          <a:ln/>
        </p:spPr>
        <p:style>
          <a:lnRef idx="1">
            <a:schemeClr val="accent4"/>
          </a:lnRef>
          <a:fillRef idx="2">
            <a:schemeClr val="accent4"/>
          </a:fillRef>
          <a:effectRef idx="1">
            <a:schemeClr val="accent4"/>
          </a:effectRef>
          <a:fontRef idx="minor">
            <a:schemeClr val="dk1"/>
          </a:fontRef>
        </p:style>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ru-RU" altLang="ru-RU" sz="2000" dirty="0">
                <a:solidFill>
                  <a:srgbClr val="000000"/>
                </a:solidFill>
              </a:rPr>
              <a:t>Известная математическая задача с историческим подтекстом.</a:t>
            </a:r>
          </a:p>
          <a:p>
            <a:pPr eaLnBrk="1" hangingPunct="1"/>
            <a:r>
              <a:rPr lang="ru-RU" altLang="ru-RU" sz="2000" dirty="0">
                <a:solidFill>
                  <a:srgbClr val="000000"/>
                </a:solidFill>
              </a:rPr>
              <a:t>Задача основана на легенде, что отряд</a:t>
            </a:r>
          </a:p>
          <a:p>
            <a:pPr eaLnBrk="1" hangingPunct="1"/>
            <a:r>
              <a:rPr lang="ru-RU" altLang="ru-RU" sz="2000" dirty="0">
                <a:solidFill>
                  <a:srgbClr val="000000"/>
                </a:solidFill>
              </a:rPr>
              <a:t>Иосифа Флавия, защищавший город </a:t>
            </a:r>
            <a:r>
              <a:rPr lang="ru-RU" altLang="ru-RU" sz="2000" dirty="0" err="1">
                <a:solidFill>
                  <a:srgbClr val="000000"/>
                </a:solidFill>
              </a:rPr>
              <a:t>Йодфат</a:t>
            </a:r>
            <a:r>
              <a:rPr lang="ru-RU" altLang="ru-RU" sz="2000" dirty="0">
                <a:solidFill>
                  <a:srgbClr val="000000"/>
                </a:solidFill>
              </a:rPr>
              <a:t>, </a:t>
            </a:r>
          </a:p>
          <a:p>
            <a:pPr eaLnBrk="1" hangingPunct="1"/>
            <a:r>
              <a:rPr lang="ru-RU" altLang="ru-RU" sz="2000" dirty="0">
                <a:solidFill>
                  <a:srgbClr val="000000"/>
                </a:solidFill>
              </a:rPr>
              <a:t>не пожелал сдаваться в плен блокировавшим </a:t>
            </a:r>
          </a:p>
          <a:p>
            <a:pPr eaLnBrk="1" hangingPunct="1"/>
            <a:r>
              <a:rPr lang="ru-RU" altLang="ru-RU" sz="2000" dirty="0">
                <a:solidFill>
                  <a:srgbClr val="000000"/>
                </a:solidFill>
              </a:rPr>
              <a:t>пещеру превосходящими силам римлян. </a:t>
            </a:r>
          </a:p>
          <a:p>
            <a:pPr eaLnBrk="1" hangingPunct="1"/>
            <a:r>
              <a:rPr lang="ru-RU" altLang="ru-RU" sz="2000" dirty="0">
                <a:solidFill>
                  <a:srgbClr val="000000"/>
                </a:solidFill>
              </a:rPr>
              <a:t>Воины, в составе сорока человек, стали по кругу </a:t>
            </a:r>
          </a:p>
          <a:p>
            <a:pPr eaLnBrk="1" hangingPunct="1"/>
            <a:r>
              <a:rPr lang="ru-RU" altLang="ru-RU" sz="2000" dirty="0">
                <a:solidFill>
                  <a:srgbClr val="000000"/>
                </a:solidFill>
              </a:rPr>
              <a:t>и договорились, что каждые два воина будут </a:t>
            </a:r>
          </a:p>
          <a:p>
            <a:pPr eaLnBrk="1" hangingPunct="1"/>
            <a:r>
              <a:rPr lang="ru-RU" altLang="ru-RU" sz="2000" dirty="0">
                <a:solidFill>
                  <a:srgbClr val="000000"/>
                </a:solidFill>
              </a:rPr>
              <a:t>убивать</a:t>
            </a:r>
          </a:p>
          <a:p>
            <a:pPr eaLnBrk="1" hangingPunct="1"/>
            <a:r>
              <a:rPr lang="ru-RU" altLang="ru-RU" sz="2000" dirty="0">
                <a:solidFill>
                  <a:srgbClr val="000000"/>
                </a:solidFill>
              </a:rPr>
              <a:t> третьего, пока не погибнут все. При этом двое</a:t>
            </a:r>
          </a:p>
          <a:p>
            <a:pPr eaLnBrk="1" hangingPunct="1"/>
            <a:r>
              <a:rPr lang="ru-RU" altLang="ru-RU" sz="2000" dirty="0">
                <a:solidFill>
                  <a:srgbClr val="000000"/>
                </a:solidFill>
              </a:rPr>
              <a:t> воинов, оставшихся последними в живых, должны были убить друг друга. </a:t>
            </a:r>
          </a:p>
          <a:p>
            <a:pPr eaLnBrk="1" hangingPunct="1"/>
            <a:r>
              <a:rPr lang="ru-RU" altLang="ru-RU" sz="2000" dirty="0">
                <a:solidFill>
                  <a:srgbClr val="000000"/>
                </a:solidFill>
              </a:rPr>
              <a:t>Иосиф Флавий, командовавший этим отрядом, якобы быстро рассчитал, где нужно встать ему и его товарищу, чтобы остаться последними, но не для того, чтобы убить друг друга, а чтобы сдать крепость римлянам</a:t>
            </a:r>
            <a:r>
              <a:rPr lang="ru-RU" altLang="ru-RU" sz="2000" baseline="30000" dirty="0">
                <a:solidFill>
                  <a:srgbClr val="000000"/>
                </a:solidFill>
              </a:rPr>
              <a:t> </a:t>
            </a:r>
            <a:r>
              <a:rPr lang="en-US" altLang="ru-RU" sz="2000" dirty="0">
                <a:solidFill>
                  <a:srgbClr val="000000"/>
                </a:solidFill>
              </a:rPr>
              <a:t> (</a:t>
            </a:r>
            <a:r>
              <a:rPr lang="ru-RU" altLang="ru-RU" sz="2000" dirty="0">
                <a:solidFill>
                  <a:srgbClr val="000000"/>
                </a:solidFill>
              </a:rPr>
              <a:t>Википедия)</a:t>
            </a:r>
          </a:p>
          <a:p>
            <a:pPr eaLnBrk="1" hangingPunct="1"/>
            <a:r>
              <a:rPr lang="en-US" altLang="ru-RU" sz="2000" b="1" i="1" dirty="0">
                <a:solidFill>
                  <a:srgbClr val="000000"/>
                </a:solidFill>
              </a:rPr>
              <a:t>https://</a:t>
            </a:r>
            <a:r>
              <a:rPr lang="en-US" altLang="ru-RU" sz="2000" b="1" i="1" dirty="0" err="1">
                <a:solidFill>
                  <a:srgbClr val="000000"/>
                </a:solidFill>
              </a:rPr>
              <a:t>ru.wikipedia.org</a:t>
            </a:r>
            <a:r>
              <a:rPr lang="en-US" altLang="ru-RU" sz="2000" b="1" i="1" dirty="0">
                <a:solidFill>
                  <a:srgbClr val="000000"/>
                </a:solidFill>
              </a:rPr>
              <a:t>/wiki/</a:t>
            </a:r>
            <a:r>
              <a:rPr lang="en-US" altLang="ru-RU" sz="2000" b="1" i="1" dirty="0" err="1">
                <a:solidFill>
                  <a:srgbClr val="000000"/>
                </a:solidFill>
              </a:rPr>
              <a:t>Иосиф_Флавий</a:t>
            </a:r>
            <a:endParaRPr lang="ru-RU" altLang="ru-RU" sz="2000" b="1" i="1" dirty="0">
              <a:solidFill>
                <a:srgbClr val="000000"/>
              </a:solidFill>
            </a:endParaRPr>
          </a:p>
        </p:txBody>
      </p:sp>
      <p:pic>
        <p:nvPicPr>
          <p:cNvPr id="1290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9538" y="1339850"/>
            <a:ext cx="180975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9781281"/>
      </p:ext>
    </p:extLst>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6"/>
          <p:cNvSpPr>
            <a:spLocks noGrp="1"/>
          </p:cNvSpPr>
          <p:nvPr>
            <p:ph type="sldNum" sz="quarter" idx="12"/>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1pPr>
            <a:lvl2pPr marL="4572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2pPr>
            <a:lvl3pPr marL="9144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3pPr>
            <a:lvl4pPr marL="13716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4pPr>
            <a:lvl5pPr marL="18288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5pPr>
            <a:lvl6pPr marL="2286000" algn="l" defTabSz="914400" rtl="0" eaLnBrk="1" latinLnBrk="0" hangingPunct="1">
              <a:defRPr sz="2400" kern="1200">
                <a:solidFill>
                  <a:srgbClr val="4D4D4D"/>
                </a:solidFill>
                <a:latin typeface="Arial" charset="0"/>
                <a:ea typeface="ＭＳ Ｐゴシック" charset="-128"/>
                <a:cs typeface="+mn-cs"/>
              </a:defRPr>
            </a:lvl6pPr>
            <a:lvl7pPr marL="2743200" algn="l" defTabSz="914400" rtl="0" eaLnBrk="1" latinLnBrk="0" hangingPunct="1">
              <a:defRPr sz="2400" kern="1200">
                <a:solidFill>
                  <a:srgbClr val="4D4D4D"/>
                </a:solidFill>
                <a:latin typeface="Arial" charset="0"/>
                <a:ea typeface="ＭＳ Ｐゴシック" charset="-128"/>
                <a:cs typeface="+mn-cs"/>
              </a:defRPr>
            </a:lvl7pPr>
            <a:lvl8pPr marL="3200400" algn="l" defTabSz="914400" rtl="0" eaLnBrk="1" latinLnBrk="0" hangingPunct="1">
              <a:defRPr sz="2400" kern="1200">
                <a:solidFill>
                  <a:srgbClr val="4D4D4D"/>
                </a:solidFill>
                <a:latin typeface="Arial" charset="0"/>
                <a:ea typeface="ＭＳ Ｐゴシック" charset="-128"/>
                <a:cs typeface="+mn-cs"/>
              </a:defRPr>
            </a:lvl8pPr>
            <a:lvl9pPr marL="3657600" algn="l" defTabSz="914400" rtl="0" eaLnBrk="1" latinLnBrk="0" hangingPunct="1">
              <a:defRPr sz="2400" kern="1200">
                <a:solidFill>
                  <a:srgbClr val="4D4D4D"/>
                </a:solidFill>
                <a:latin typeface="Arial" charset="0"/>
                <a:ea typeface="ＭＳ Ｐゴシック" charset="-128"/>
                <a:cs typeface="+mn-cs"/>
              </a:defRPr>
            </a:lvl9pPr>
          </a:lstStyle>
          <a:p>
            <a:pPr eaLnBrk="1" hangingPunct="1"/>
            <a:fld id="{67AFE9BA-7E33-5944-BB53-E8DDB8E72104}" type="slidenum">
              <a:rPr lang="en-AU" altLang="ru-RU" smtClean="0"/>
              <a:pPr eaLnBrk="1" hangingPunct="1"/>
              <a:t>71</a:t>
            </a:fld>
            <a:endParaRPr lang="en-AU" altLang="ru-RU" sz="1400">
              <a:solidFill>
                <a:schemeClr val="tx1"/>
              </a:solidFill>
              <a:latin typeface="Tahoma" charset="0"/>
            </a:endParaRPr>
          </a:p>
        </p:txBody>
      </p:sp>
      <p:sp>
        <p:nvSpPr>
          <p:cNvPr id="131074" name="Rectangle 2"/>
          <p:cNvSpPr>
            <a:spLocks noGrp="1" noChangeArrowheads="1"/>
          </p:cNvSpPr>
          <p:nvPr>
            <p:ph type="title"/>
          </p:nvPr>
        </p:nvSpPr>
        <p:spPr bwMode="auto">
          <a:xfrm>
            <a:off x="282575" y="201613"/>
            <a:ext cx="8404225" cy="962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a:latin typeface="Tahoma" charset="0"/>
                <a:ea typeface="ＭＳ Ｐゴシック" charset="-128"/>
              </a:rPr>
              <a:t>Задача Иосифа Флавия или Джозефуса</a:t>
            </a:r>
            <a:endParaRPr lang="en-US" altLang="ru-RU" sz="3200">
              <a:latin typeface="Tahoma" charset="0"/>
              <a:ea typeface="ＭＳ Ｐゴシック" charset="-128"/>
            </a:endParaRPr>
          </a:p>
        </p:txBody>
      </p:sp>
      <p:sp>
        <p:nvSpPr>
          <p:cNvPr id="43012" name="Rectangle 41"/>
          <p:cNvSpPr>
            <a:spLocks noChangeArrowheads="1"/>
          </p:cNvSpPr>
          <p:nvPr/>
        </p:nvSpPr>
        <p:spPr bwMode="auto">
          <a:xfrm>
            <a:off x="282575" y="1163638"/>
            <a:ext cx="8251825" cy="5694362"/>
          </a:xfrm>
          <a:prstGeom prst="rect">
            <a:avLst/>
          </a:prstGeom>
          <a:ln/>
        </p:spPr>
        <p:style>
          <a:lnRef idx="1">
            <a:schemeClr val="accent4"/>
          </a:lnRef>
          <a:fillRef idx="2">
            <a:schemeClr val="accent4"/>
          </a:fillRef>
          <a:effectRef idx="1">
            <a:schemeClr val="accent4"/>
          </a:effectRef>
          <a:fontRef idx="minor">
            <a:schemeClr val="dk1"/>
          </a:fontRef>
        </p:style>
        <p:txBody>
          <a:bodyPr/>
          <a:lstStyle>
            <a:lvl1pPr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r>
              <a:rPr lang="ru-RU" altLang="ru-RU" sz="2000">
                <a:solidFill>
                  <a:schemeClr val="tx1"/>
                </a:solidFill>
              </a:rPr>
              <a:t>В современной формулировке задачи участвует </a:t>
            </a:r>
            <a:r>
              <a:rPr lang="ru-RU" altLang="ru-RU" sz="2000" i="1">
                <a:solidFill>
                  <a:schemeClr val="tx1"/>
                </a:solidFill>
              </a:rPr>
              <a:t>n</a:t>
            </a:r>
            <a:r>
              <a:rPr lang="ru-RU" altLang="ru-RU" sz="2000">
                <a:solidFill>
                  <a:schemeClr val="tx1"/>
                </a:solidFill>
              </a:rPr>
              <a:t> воинов, стоящих </a:t>
            </a:r>
            <a:r>
              <a:rPr lang="ru-RU" altLang="ru-RU" sz="2000">
                <a:solidFill>
                  <a:srgbClr val="000000"/>
                </a:solidFill>
              </a:rPr>
              <a:t>по кругу, и убивают каждого </a:t>
            </a:r>
            <a:r>
              <a:rPr lang="ru-RU" altLang="ru-RU" sz="2000" i="1">
                <a:solidFill>
                  <a:srgbClr val="000000"/>
                </a:solidFill>
              </a:rPr>
              <a:t>m</a:t>
            </a:r>
            <a:r>
              <a:rPr lang="ru-RU" altLang="ru-RU" sz="2000">
                <a:solidFill>
                  <a:srgbClr val="000000"/>
                </a:solidFill>
              </a:rPr>
              <a:t>-го. Требуется определить номер </a:t>
            </a:r>
            <a:r>
              <a:rPr lang="ru-RU" altLang="ru-RU" sz="2000" i="1">
                <a:solidFill>
                  <a:srgbClr val="000000"/>
                </a:solidFill>
              </a:rPr>
              <a:t>k</a:t>
            </a:r>
            <a:r>
              <a:rPr lang="ru-RU" altLang="ru-RU" sz="2000">
                <a:solidFill>
                  <a:srgbClr val="000000"/>
                </a:solidFill>
              </a:rPr>
              <a:t> начальной позиции воина, который останется последним</a:t>
            </a:r>
            <a:r>
              <a:rPr lang="ru-RU" altLang="ru-RU">
                <a:solidFill>
                  <a:srgbClr val="000000"/>
                </a:solidFill>
              </a:rPr>
              <a:t>.</a:t>
            </a:r>
            <a:endParaRPr lang="en-US" altLang="ru-RU">
              <a:solidFill>
                <a:srgbClr val="000000"/>
              </a:solidFill>
              <a:latin typeface="Arial Narrow" charset="0"/>
            </a:endParaRPr>
          </a:p>
        </p:txBody>
      </p:sp>
      <p:pic>
        <p:nvPicPr>
          <p:cNvPr id="13107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400" y="4291013"/>
            <a:ext cx="234950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341813"/>
            <a:ext cx="21971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8"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42000" y="4354513"/>
            <a:ext cx="25400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9741347"/>
      </p:ext>
    </p:extLst>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Number Placeholder 6"/>
          <p:cNvSpPr>
            <a:spLocks noGrp="1"/>
          </p:cNvSpPr>
          <p:nvPr>
            <p:ph type="sldNum" sz="quarter" idx="12"/>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1pPr>
            <a:lvl2pPr marL="4572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2pPr>
            <a:lvl3pPr marL="9144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3pPr>
            <a:lvl4pPr marL="13716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4pPr>
            <a:lvl5pPr marL="18288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5pPr>
            <a:lvl6pPr marL="2286000" algn="l" defTabSz="914400" rtl="0" eaLnBrk="1" latinLnBrk="0" hangingPunct="1">
              <a:defRPr sz="2400" kern="1200">
                <a:solidFill>
                  <a:srgbClr val="4D4D4D"/>
                </a:solidFill>
                <a:latin typeface="Arial" charset="0"/>
                <a:ea typeface="ＭＳ Ｐゴシック" charset="-128"/>
                <a:cs typeface="+mn-cs"/>
              </a:defRPr>
            </a:lvl6pPr>
            <a:lvl7pPr marL="2743200" algn="l" defTabSz="914400" rtl="0" eaLnBrk="1" latinLnBrk="0" hangingPunct="1">
              <a:defRPr sz="2400" kern="1200">
                <a:solidFill>
                  <a:srgbClr val="4D4D4D"/>
                </a:solidFill>
                <a:latin typeface="Arial" charset="0"/>
                <a:ea typeface="ＭＳ Ｐゴシック" charset="-128"/>
                <a:cs typeface="+mn-cs"/>
              </a:defRPr>
            </a:lvl7pPr>
            <a:lvl8pPr marL="3200400" algn="l" defTabSz="914400" rtl="0" eaLnBrk="1" latinLnBrk="0" hangingPunct="1">
              <a:defRPr sz="2400" kern="1200">
                <a:solidFill>
                  <a:srgbClr val="4D4D4D"/>
                </a:solidFill>
                <a:latin typeface="Arial" charset="0"/>
                <a:ea typeface="ＭＳ Ｐゴシック" charset="-128"/>
                <a:cs typeface="+mn-cs"/>
              </a:defRPr>
            </a:lvl8pPr>
            <a:lvl9pPr marL="3657600" algn="l" defTabSz="914400" rtl="0" eaLnBrk="1" latinLnBrk="0" hangingPunct="1">
              <a:defRPr sz="2400" kern="1200">
                <a:solidFill>
                  <a:srgbClr val="4D4D4D"/>
                </a:solidFill>
                <a:latin typeface="Arial" charset="0"/>
                <a:ea typeface="ＭＳ Ｐゴシック" charset="-128"/>
                <a:cs typeface="+mn-cs"/>
              </a:defRPr>
            </a:lvl9pPr>
          </a:lstStyle>
          <a:p>
            <a:pPr eaLnBrk="1" hangingPunct="1"/>
            <a:fld id="{67AFE9BA-7E33-5944-BB53-E8DDB8E72104}" type="slidenum">
              <a:rPr lang="en-AU" altLang="ru-RU" smtClean="0"/>
              <a:pPr eaLnBrk="1" hangingPunct="1"/>
              <a:t>72</a:t>
            </a:fld>
            <a:endParaRPr lang="en-AU" altLang="ru-RU" sz="1400">
              <a:solidFill>
                <a:schemeClr val="tx1"/>
              </a:solidFill>
              <a:latin typeface="Tahoma" charset="0"/>
            </a:endParaRPr>
          </a:p>
        </p:txBody>
      </p:sp>
      <p:sp>
        <p:nvSpPr>
          <p:cNvPr id="133122" name="Rectangle 2"/>
          <p:cNvSpPr>
            <a:spLocks noGrp="1" noChangeArrowheads="1"/>
          </p:cNvSpPr>
          <p:nvPr>
            <p:ph type="title"/>
          </p:nvPr>
        </p:nvSpPr>
        <p:spPr bwMode="auto">
          <a:xfrm>
            <a:off x="476250" y="201613"/>
            <a:ext cx="8404225" cy="1304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dirty="0">
                <a:latin typeface="Tahoma" charset="0"/>
                <a:ea typeface="ＭＳ Ｐゴシック" charset="-128"/>
              </a:rPr>
              <a:t>Применение</a:t>
            </a:r>
            <a:r>
              <a:rPr lang="en-US" altLang="ru-RU" sz="3200" dirty="0">
                <a:latin typeface="Tahoma" charset="0"/>
                <a:ea typeface="ＭＳ Ｐゴシック" charset="-128"/>
              </a:rPr>
              <a:t>: </a:t>
            </a:r>
            <a:r>
              <a:rPr lang="ru-RU" altLang="ru-RU" sz="3200" dirty="0">
                <a:latin typeface="Tahoma" charset="0"/>
                <a:ea typeface="ＭＳ Ｐゴシック" charset="-128"/>
              </a:rPr>
              <a:t>Решение проблемы </a:t>
            </a:r>
            <a:r>
              <a:rPr lang="ru-RU" altLang="ru-RU" sz="3200" dirty="0" err="1">
                <a:latin typeface="Tahoma" charset="0"/>
                <a:ea typeface="ＭＳ Ｐゴシック" charset="-128"/>
              </a:rPr>
              <a:t>Джосефуса</a:t>
            </a:r>
            <a:r>
              <a:rPr lang="ru-RU" altLang="ru-RU" sz="3200" dirty="0">
                <a:latin typeface="Tahoma" charset="0"/>
                <a:ea typeface="ＭＳ Ｐゴシック" charset="-128"/>
              </a:rPr>
              <a:t> </a:t>
            </a:r>
            <a:r>
              <a:rPr lang="en-US" altLang="ru-RU" sz="3200" dirty="0">
                <a:latin typeface="Tahoma" charset="0"/>
                <a:ea typeface="ＭＳ Ｐゴシック" charset="-128"/>
              </a:rPr>
              <a:t>(1/5)</a:t>
            </a:r>
          </a:p>
        </p:txBody>
      </p:sp>
      <p:sp>
        <p:nvSpPr>
          <p:cNvPr id="133123" name="Rectangle 41"/>
          <p:cNvSpPr>
            <a:spLocks noChangeArrowheads="1"/>
          </p:cNvSpPr>
          <p:nvPr/>
        </p:nvSpPr>
        <p:spPr bwMode="auto">
          <a:xfrm>
            <a:off x="130175" y="1704814"/>
            <a:ext cx="8404225" cy="515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buClr>
                <a:schemeClr val="folHlink"/>
              </a:buClr>
              <a:buSzPct val="60000"/>
              <a:buFont typeface="Wingdings" charset="2"/>
              <a:buChar char="n"/>
            </a:pPr>
            <a:r>
              <a:rPr lang="ru-RU" altLang="ru-RU" dirty="0">
                <a:solidFill>
                  <a:schemeClr val="tx1"/>
                </a:solidFill>
              </a:rPr>
              <a:t>Группа детей садятся в кругу и передают друг-другу </a:t>
            </a:r>
            <a:r>
              <a:rPr lang="ru-RU" altLang="ru-RU" dirty="0" err="1">
                <a:solidFill>
                  <a:schemeClr val="tx1"/>
                </a:solidFill>
              </a:rPr>
              <a:t>по-очереди</a:t>
            </a:r>
            <a:r>
              <a:rPr lang="ru-RU" altLang="ru-RU" dirty="0">
                <a:solidFill>
                  <a:schemeClr val="tx1"/>
                </a:solidFill>
              </a:rPr>
              <a:t> предмет, условно называемый "картошка", по кругу.</a:t>
            </a:r>
          </a:p>
          <a:p>
            <a:pPr eaLnBrk="1" hangingPunct="1">
              <a:buClr>
                <a:schemeClr val="folHlink"/>
              </a:buClr>
              <a:buSzPct val="60000"/>
              <a:buFont typeface="Wingdings" charset="2"/>
              <a:buChar char="n"/>
            </a:pPr>
            <a:r>
              <a:rPr lang="ru-RU" altLang="ru-RU" dirty="0">
                <a:solidFill>
                  <a:schemeClr val="tx1"/>
                </a:solidFill>
              </a:rPr>
              <a:t>Игра в Картошку начинается с какого-то одного ребенка в кругу, а затем все дети продолжают передавать картошку, до тех пор, пока ведущий не позвонит в колокол, в этот момент ребенок, который  держит картофель должен покинуть игру,  после передачи картофеля к следующему ребенку в кругу</a:t>
            </a:r>
            <a:r>
              <a:rPr lang="en-US" altLang="ru-RU" dirty="0">
                <a:solidFill>
                  <a:schemeClr val="tx1"/>
                </a:solidFill>
              </a:rPr>
              <a:t>.</a:t>
            </a:r>
            <a:endParaRPr lang="ru-RU" altLang="ru-RU" dirty="0">
              <a:solidFill>
                <a:schemeClr val="tx1"/>
              </a:solidFill>
            </a:endParaRPr>
          </a:p>
          <a:p>
            <a:pPr eaLnBrk="1" hangingPunct="1">
              <a:buClr>
                <a:schemeClr val="folHlink"/>
              </a:buClr>
              <a:buSzPct val="60000"/>
              <a:buFont typeface="Wingdings" charset="2"/>
              <a:buChar char="n"/>
            </a:pPr>
            <a:r>
              <a:rPr lang="ru-RU" altLang="ru-RU" dirty="0">
                <a:solidFill>
                  <a:schemeClr val="tx1"/>
                </a:solidFill>
              </a:rPr>
              <a:t>После того, как проигравший ребенок выходит из круга, дети смыкают круг и игра повторяется</a:t>
            </a:r>
            <a:endParaRPr lang="en-US" altLang="ru-RU" dirty="0">
              <a:solidFill>
                <a:schemeClr val="tx1"/>
              </a:solidFill>
            </a:endParaRPr>
          </a:p>
          <a:p>
            <a:pPr eaLnBrk="1" hangingPunct="1">
              <a:buClr>
                <a:schemeClr val="folHlink"/>
              </a:buClr>
              <a:buSzPct val="60000"/>
              <a:buFont typeface="Wingdings" charset="2"/>
              <a:buChar char="n"/>
            </a:pPr>
            <a:endParaRPr lang="en-US" altLang="ru-RU" dirty="0">
              <a:solidFill>
                <a:schemeClr val="tx1"/>
              </a:solidFill>
              <a:latin typeface="Arial Narrow" charset="0"/>
            </a:endParaRPr>
          </a:p>
        </p:txBody>
      </p:sp>
    </p:spTree>
    <p:extLst>
      <p:ext uri="{BB962C8B-B14F-4D97-AF65-F5344CB8AC3E}">
        <p14:creationId xmlns:p14="http://schemas.microsoft.com/office/powerpoint/2010/main" val="1008282135"/>
      </p:ext>
    </p:extLst>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Number Placeholder 6"/>
          <p:cNvSpPr>
            <a:spLocks noGrp="1"/>
          </p:cNvSpPr>
          <p:nvPr>
            <p:ph type="sldNum" sz="quarter" idx="12"/>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1pPr>
            <a:lvl2pPr marL="4572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2pPr>
            <a:lvl3pPr marL="9144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3pPr>
            <a:lvl4pPr marL="13716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4pPr>
            <a:lvl5pPr marL="18288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5pPr>
            <a:lvl6pPr marL="2286000" algn="l" defTabSz="914400" rtl="0" eaLnBrk="1" latinLnBrk="0" hangingPunct="1">
              <a:defRPr sz="2400" kern="1200">
                <a:solidFill>
                  <a:srgbClr val="4D4D4D"/>
                </a:solidFill>
                <a:latin typeface="Arial" charset="0"/>
                <a:ea typeface="ＭＳ Ｐゴシック" charset="-128"/>
                <a:cs typeface="+mn-cs"/>
              </a:defRPr>
            </a:lvl6pPr>
            <a:lvl7pPr marL="2743200" algn="l" defTabSz="914400" rtl="0" eaLnBrk="1" latinLnBrk="0" hangingPunct="1">
              <a:defRPr sz="2400" kern="1200">
                <a:solidFill>
                  <a:srgbClr val="4D4D4D"/>
                </a:solidFill>
                <a:latin typeface="Arial" charset="0"/>
                <a:ea typeface="ＭＳ Ｐゴシック" charset="-128"/>
                <a:cs typeface="+mn-cs"/>
              </a:defRPr>
            </a:lvl7pPr>
            <a:lvl8pPr marL="3200400" algn="l" defTabSz="914400" rtl="0" eaLnBrk="1" latinLnBrk="0" hangingPunct="1">
              <a:defRPr sz="2400" kern="1200">
                <a:solidFill>
                  <a:srgbClr val="4D4D4D"/>
                </a:solidFill>
                <a:latin typeface="Arial" charset="0"/>
                <a:ea typeface="ＭＳ Ｐゴシック" charset="-128"/>
                <a:cs typeface="+mn-cs"/>
              </a:defRPr>
            </a:lvl8pPr>
            <a:lvl9pPr marL="3657600" algn="l" defTabSz="914400" rtl="0" eaLnBrk="1" latinLnBrk="0" hangingPunct="1">
              <a:defRPr sz="2400" kern="1200">
                <a:solidFill>
                  <a:srgbClr val="4D4D4D"/>
                </a:solidFill>
                <a:latin typeface="Arial" charset="0"/>
                <a:ea typeface="ＭＳ Ｐゴシック" charset="-128"/>
                <a:cs typeface="+mn-cs"/>
              </a:defRPr>
            </a:lvl9pPr>
          </a:lstStyle>
          <a:p>
            <a:pPr eaLnBrk="1" hangingPunct="1"/>
            <a:fld id="{67AFE9BA-7E33-5944-BB53-E8DDB8E72104}" type="slidenum">
              <a:rPr lang="en-AU" altLang="ru-RU" smtClean="0"/>
              <a:pPr eaLnBrk="1" hangingPunct="1"/>
              <a:t>73</a:t>
            </a:fld>
            <a:endParaRPr lang="en-AU" altLang="ru-RU" sz="1400">
              <a:solidFill>
                <a:schemeClr val="tx1"/>
              </a:solidFill>
              <a:latin typeface="Tahoma" charset="0"/>
            </a:endParaRPr>
          </a:p>
        </p:txBody>
      </p:sp>
      <p:sp>
        <p:nvSpPr>
          <p:cNvPr id="135170" name="Rectangle 2"/>
          <p:cNvSpPr>
            <a:spLocks noGrp="1" noChangeArrowheads="1"/>
          </p:cNvSpPr>
          <p:nvPr>
            <p:ph type="title"/>
          </p:nvPr>
        </p:nvSpPr>
        <p:spPr bwMode="auto">
          <a:xfrm>
            <a:off x="201613" y="444500"/>
            <a:ext cx="8742362" cy="73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dirty="0">
                <a:latin typeface="Tahoma" charset="0"/>
                <a:ea typeface="ＭＳ Ｐゴシック" charset="-128"/>
              </a:rPr>
              <a:t>Применение</a:t>
            </a:r>
            <a:r>
              <a:rPr lang="en-US" altLang="ru-RU" sz="3200" dirty="0">
                <a:latin typeface="Tahoma" charset="0"/>
                <a:ea typeface="ＭＳ Ｐゴシック" charset="-128"/>
              </a:rPr>
              <a:t>: </a:t>
            </a:r>
            <a:r>
              <a:rPr lang="ru-RU" altLang="ru-RU" sz="3200" dirty="0">
                <a:latin typeface="Tahoma" charset="0"/>
                <a:ea typeface="ＭＳ Ｐゴシック" charset="-128"/>
              </a:rPr>
              <a:t>Проблема </a:t>
            </a:r>
            <a:r>
              <a:rPr lang="ru-RU" altLang="ru-RU" sz="3200" dirty="0" err="1">
                <a:latin typeface="Tahoma" charset="0"/>
                <a:ea typeface="ＭＳ Ｐゴシック" charset="-128"/>
              </a:rPr>
              <a:t>Джосефуса</a:t>
            </a:r>
            <a:r>
              <a:rPr lang="ru-RU" altLang="ru-RU" sz="3200" dirty="0">
                <a:latin typeface="Tahoma" charset="0"/>
                <a:ea typeface="ＭＳ Ｐゴシック" charset="-128"/>
              </a:rPr>
              <a:t> </a:t>
            </a:r>
            <a:r>
              <a:rPr lang="en-US" altLang="ru-RU" sz="3200" dirty="0">
                <a:latin typeface="Tahoma" charset="0"/>
                <a:ea typeface="ＭＳ Ｐゴシック" charset="-128"/>
              </a:rPr>
              <a:t>(2/5)</a:t>
            </a:r>
          </a:p>
        </p:txBody>
      </p:sp>
      <p:sp>
        <p:nvSpPr>
          <p:cNvPr id="135171" name="Rectangle 3"/>
          <p:cNvSpPr>
            <a:spLocks noChangeArrowheads="1"/>
          </p:cNvSpPr>
          <p:nvPr/>
        </p:nvSpPr>
        <p:spPr bwMode="auto">
          <a:xfrm>
            <a:off x="296863" y="1174750"/>
            <a:ext cx="8742362" cy="5683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eaLnBrk="1" hangingPunct="1">
              <a:buClr>
                <a:schemeClr val="folHlink"/>
              </a:buClr>
              <a:buSzPct val="60000"/>
              <a:buFont typeface="Wingdings" charset="2"/>
              <a:buChar char="n"/>
            </a:pPr>
            <a:r>
              <a:rPr lang="ru-RU" altLang="ru-RU" sz="2800" dirty="0">
                <a:solidFill>
                  <a:srgbClr val="000000"/>
                </a:solidFill>
                <a:latin typeface="+mn-lt"/>
              </a:rPr>
              <a:t>Этот процесс затем продолжается до тех пор, пока не останется  один - последний ребенок, который будет объявлен победителем.</a:t>
            </a:r>
          </a:p>
          <a:p>
            <a:pPr eaLnBrk="1" hangingPunct="1">
              <a:buClr>
                <a:schemeClr val="folHlink"/>
              </a:buClr>
              <a:buSzPct val="60000"/>
              <a:buFont typeface="Wingdings" charset="2"/>
              <a:buChar char="n"/>
            </a:pPr>
            <a:r>
              <a:rPr lang="ru-RU" altLang="ru-RU" sz="2800" dirty="0">
                <a:solidFill>
                  <a:srgbClr val="000000"/>
                </a:solidFill>
                <a:latin typeface="+mn-lt"/>
              </a:rPr>
              <a:t>Если ведущий игры всегда использует следующую стратегию: колокольчик звонит после того, как картофель был принят </a:t>
            </a:r>
            <a:r>
              <a:rPr lang="en-US" altLang="ru-RU" sz="2800" dirty="0">
                <a:solidFill>
                  <a:srgbClr val="000000"/>
                </a:solidFill>
                <a:latin typeface="+mn-lt"/>
              </a:rPr>
              <a:t>k</a:t>
            </a:r>
            <a:r>
              <a:rPr lang="ru-RU" altLang="ru-RU" sz="2800" dirty="0">
                <a:solidFill>
                  <a:srgbClr val="000000"/>
                </a:solidFill>
                <a:latin typeface="+mn-lt"/>
              </a:rPr>
              <a:t> раз, то  для некоторого фиксированного </a:t>
            </a:r>
            <a:r>
              <a:rPr lang="en-US" altLang="ru-RU" sz="2800" dirty="0">
                <a:solidFill>
                  <a:srgbClr val="000000"/>
                </a:solidFill>
                <a:latin typeface="+mn-lt"/>
              </a:rPr>
              <a:t>k</a:t>
            </a:r>
            <a:r>
              <a:rPr lang="ru-RU" altLang="ru-RU" sz="2800" dirty="0">
                <a:solidFill>
                  <a:srgbClr val="000000"/>
                </a:solidFill>
                <a:latin typeface="+mn-lt"/>
              </a:rPr>
              <a:t>, определяющего победителя для данного списка детей известна </a:t>
            </a:r>
            <a:r>
              <a:rPr lang="ru-RU" altLang="ru-RU" sz="2800" b="1" i="1" dirty="0">
                <a:solidFill>
                  <a:srgbClr val="0070C0"/>
                </a:solidFill>
                <a:latin typeface="+mn-lt"/>
              </a:rPr>
              <a:t>как проблема Иосифа</a:t>
            </a:r>
            <a:endParaRPr lang="en-US" altLang="ru-RU" sz="2800" b="1" i="1" dirty="0">
              <a:solidFill>
                <a:srgbClr val="0070C0"/>
              </a:solidFill>
              <a:latin typeface="+mn-lt"/>
            </a:endParaRPr>
          </a:p>
        </p:txBody>
      </p:sp>
    </p:spTree>
    <p:extLst>
      <p:ext uri="{BB962C8B-B14F-4D97-AF65-F5344CB8AC3E}">
        <p14:creationId xmlns:p14="http://schemas.microsoft.com/office/powerpoint/2010/main" val="3305008766"/>
      </p:ext>
    </p:extLst>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Number Placeholder 6"/>
          <p:cNvSpPr>
            <a:spLocks noGrp="1"/>
          </p:cNvSpPr>
          <p:nvPr>
            <p:ph type="sldNum" sz="quarter" idx="12"/>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1pPr>
            <a:lvl2pPr marL="4572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2pPr>
            <a:lvl3pPr marL="9144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3pPr>
            <a:lvl4pPr marL="13716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4pPr>
            <a:lvl5pPr marL="18288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5pPr>
            <a:lvl6pPr marL="2286000" algn="l" defTabSz="914400" rtl="0" eaLnBrk="1" latinLnBrk="0" hangingPunct="1">
              <a:defRPr sz="2400" kern="1200">
                <a:solidFill>
                  <a:srgbClr val="4D4D4D"/>
                </a:solidFill>
                <a:latin typeface="Arial" charset="0"/>
                <a:ea typeface="ＭＳ Ｐゴシック" charset="-128"/>
                <a:cs typeface="+mn-cs"/>
              </a:defRPr>
            </a:lvl6pPr>
            <a:lvl7pPr marL="2743200" algn="l" defTabSz="914400" rtl="0" eaLnBrk="1" latinLnBrk="0" hangingPunct="1">
              <a:defRPr sz="2400" kern="1200">
                <a:solidFill>
                  <a:srgbClr val="4D4D4D"/>
                </a:solidFill>
                <a:latin typeface="Arial" charset="0"/>
                <a:ea typeface="ＭＳ Ｐゴシック" charset="-128"/>
                <a:cs typeface="+mn-cs"/>
              </a:defRPr>
            </a:lvl7pPr>
            <a:lvl8pPr marL="3200400" algn="l" defTabSz="914400" rtl="0" eaLnBrk="1" latinLnBrk="0" hangingPunct="1">
              <a:defRPr sz="2400" kern="1200">
                <a:solidFill>
                  <a:srgbClr val="4D4D4D"/>
                </a:solidFill>
                <a:latin typeface="Arial" charset="0"/>
                <a:ea typeface="ＭＳ Ｐゴシック" charset="-128"/>
                <a:cs typeface="+mn-cs"/>
              </a:defRPr>
            </a:lvl8pPr>
            <a:lvl9pPr marL="3657600" algn="l" defTabSz="914400" rtl="0" eaLnBrk="1" latinLnBrk="0" hangingPunct="1">
              <a:defRPr sz="2400" kern="1200">
                <a:solidFill>
                  <a:srgbClr val="4D4D4D"/>
                </a:solidFill>
                <a:latin typeface="Arial" charset="0"/>
                <a:ea typeface="ＭＳ Ｐゴシック" charset="-128"/>
                <a:cs typeface="+mn-cs"/>
              </a:defRPr>
            </a:lvl9pPr>
          </a:lstStyle>
          <a:p>
            <a:pPr eaLnBrk="1" hangingPunct="1"/>
            <a:fld id="{67AFE9BA-7E33-5944-BB53-E8DDB8E72104}" type="slidenum">
              <a:rPr lang="en-AU" altLang="ru-RU" smtClean="0"/>
              <a:pPr eaLnBrk="1" hangingPunct="1"/>
              <a:t>74</a:t>
            </a:fld>
            <a:endParaRPr lang="en-AU" altLang="ru-RU" sz="1400">
              <a:solidFill>
                <a:schemeClr val="tx1"/>
              </a:solidFill>
              <a:latin typeface="Tahoma" charset="0"/>
            </a:endParaRPr>
          </a:p>
        </p:txBody>
      </p:sp>
      <p:sp>
        <p:nvSpPr>
          <p:cNvPr id="137218" name="Rectangle 2"/>
          <p:cNvSpPr>
            <a:spLocks noGrp="1" noChangeArrowheads="1"/>
          </p:cNvSpPr>
          <p:nvPr>
            <p:ph type="title"/>
          </p:nvPr>
        </p:nvSpPr>
        <p:spPr bwMode="auto">
          <a:xfrm>
            <a:off x="222250" y="254000"/>
            <a:ext cx="8721725" cy="1376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dirty="0">
                <a:latin typeface="Tahoma" charset="0"/>
                <a:ea typeface="ＭＳ Ｐゴシック" charset="-128"/>
              </a:rPr>
              <a:t>Применение</a:t>
            </a:r>
            <a:r>
              <a:rPr lang="en-US" altLang="ru-RU" sz="3200" dirty="0">
                <a:latin typeface="Tahoma" charset="0"/>
                <a:ea typeface="ＭＳ Ｐゴシック" charset="-128"/>
              </a:rPr>
              <a:t>: </a:t>
            </a:r>
            <a:r>
              <a:rPr lang="ru-RU" altLang="ru-RU" sz="3200" dirty="0">
                <a:latin typeface="Tahoma" charset="0"/>
                <a:ea typeface="ＭＳ Ｐゴシック" charset="-128"/>
              </a:rPr>
              <a:t>Проблема </a:t>
            </a:r>
            <a:r>
              <a:rPr lang="ru-RU" altLang="ru-RU" sz="3200" dirty="0" err="1">
                <a:latin typeface="Tahoma" charset="0"/>
                <a:ea typeface="ＭＳ Ｐゴシック" charset="-128"/>
              </a:rPr>
              <a:t>Джосефуса</a:t>
            </a:r>
            <a:r>
              <a:rPr lang="ru-RU" altLang="ru-RU" sz="3200" dirty="0">
                <a:latin typeface="Tahoma" charset="0"/>
                <a:ea typeface="ＭＳ Ｐゴシック" charset="-128"/>
              </a:rPr>
              <a:t> </a:t>
            </a:r>
            <a:r>
              <a:rPr lang="en-US" altLang="ru-RU" sz="3200" dirty="0">
                <a:latin typeface="Tahoma" charset="0"/>
                <a:ea typeface="ＭＳ Ｐゴシック" charset="-128"/>
              </a:rPr>
              <a:t>(3/5)</a:t>
            </a:r>
          </a:p>
        </p:txBody>
      </p:sp>
      <p:sp>
        <p:nvSpPr>
          <p:cNvPr id="45060" name="Rectangle 3"/>
          <p:cNvSpPr>
            <a:spLocks noChangeArrowheads="1"/>
          </p:cNvSpPr>
          <p:nvPr/>
        </p:nvSpPr>
        <p:spPr bwMode="auto">
          <a:xfrm>
            <a:off x="222250" y="877888"/>
            <a:ext cx="8583613" cy="5556250"/>
          </a:xfrm>
          <a:prstGeom prst="rect">
            <a:avLst/>
          </a:prstGeom>
          <a:solidFill>
            <a:schemeClr val="accent6">
              <a:lumMod val="40000"/>
              <a:lumOff val="60000"/>
            </a:schemeClr>
          </a:solidFill>
          <a:ln/>
        </p:spPr>
        <p:style>
          <a:lnRef idx="1">
            <a:schemeClr val="accent4"/>
          </a:lnRef>
          <a:fillRef idx="2">
            <a:schemeClr val="accent4"/>
          </a:fillRef>
          <a:effectRef idx="1">
            <a:schemeClr val="accent4"/>
          </a:effectRef>
          <a:fontRef idx="minor">
            <a:schemeClr val="dk1"/>
          </a:fontRef>
        </p:style>
        <p:txBody>
          <a:bodyPr/>
          <a:lstStyle>
            <a:lvl1pPr marL="342900" indent="-342900"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lvl="1" eaLnBrk="1" hangingPunct="1">
              <a:buClr>
                <a:schemeClr val="folHlink"/>
              </a:buClr>
              <a:buSzPct val="60000"/>
              <a:buFont typeface="Wingdings" charset="2"/>
              <a:buNone/>
            </a:pPr>
            <a:r>
              <a:rPr lang="en-US" altLang="ru-RU" sz="2000" b="1" dirty="0">
                <a:solidFill>
                  <a:srgbClr val="FF8000"/>
                </a:solidFill>
                <a:latin typeface="Courier New" panose="02070309020205020404" pitchFamily="49" charset="0"/>
                <a:cs typeface="Courier New" panose="02070309020205020404" pitchFamily="49" charset="0"/>
              </a:rPr>
              <a:t> </a:t>
            </a:r>
            <a:r>
              <a:rPr lang="en-AU" altLang="ru-RU" sz="2000" b="1" dirty="0">
                <a:solidFill>
                  <a:srgbClr val="FF8000"/>
                </a:solidFill>
                <a:latin typeface="Courier New" panose="02070309020205020404" pitchFamily="49" charset="0"/>
                <a:cs typeface="Courier New" panose="02070309020205020404" pitchFamily="49" charset="0"/>
              </a:rPr>
              <a:t>import</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net.datastructures</a:t>
            </a:r>
            <a:r>
              <a:rPr lang="en-AU" altLang="ru-RU" sz="2000" b="1" dirty="0">
                <a:solidFill>
                  <a:schemeClr val="tx2"/>
                </a:solidFill>
                <a:latin typeface="Courier New" panose="02070309020205020404" pitchFamily="49" charset="0"/>
                <a:cs typeface="Courier New" panose="02070309020205020404" pitchFamily="49" charset="0"/>
              </a:rPr>
              <a:t>.*; </a:t>
            </a: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pPr>
            <a:r>
              <a:rPr lang="ru-RU" altLang="ru-RU" sz="2000" b="1" dirty="0">
                <a:solidFill>
                  <a:srgbClr val="FF0080"/>
                </a:solidFill>
                <a:latin typeface="Courier New" panose="02070309020205020404" pitchFamily="49" charset="0"/>
                <a:cs typeface="Courier New" panose="02070309020205020404" pitchFamily="49" charset="0"/>
              </a:rPr>
              <a:t>/</a:t>
            </a:r>
            <a:r>
              <a:rPr lang="en-AU" altLang="ru-RU" sz="2000" b="1" dirty="0">
                <a:solidFill>
                  <a:srgbClr val="FF0080"/>
                </a:solidFill>
                <a:latin typeface="Courier New" panose="02070309020205020404" pitchFamily="49" charset="0"/>
                <a:cs typeface="Courier New" panose="02070309020205020404" pitchFamily="49" charset="0"/>
              </a:rPr>
              <a:t>**</a:t>
            </a:r>
            <a:r>
              <a:rPr lang="ru-RU" altLang="ru-RU" sz="2000" b="1" dirty="0">
                <a:solidFill>
                  <a:srgbClr val="FF0080"/>
                </a:solidFill>
                <a:latin typeface="Courier New" panose="02070309020205020404" pitchFamily="49" charset="0"/>
                <a:cs typeface="Courier New" panose="02070309020205020404" pitchFamily="49" charset="0"/>
              </a:rPr>
              <a:t>Решение задачи </a:t>
            </a:r>
            <a:r>
              <a:rPr lang="ru-RU" altLang="ru-RU" sz="2000" b="1" dirty="0" err="1">
                <a:solidFill>
                  <a:srgbClr val="FF0080"/>
                </a:solidFill>
                <a:latin typeface="Courier New" panose="02070309020205020404" pitchFamily="49" charset="0"/>
                <a:cs typeface="Courier New" panose="02070309020205020404" pitchFamily="49" charset="0"/>
              </a:rPr>
              <a:t>Джозефуса</a:t>
            </a:r>
            <a:r>
              <a:rPr lang="ru-RU" altLang="ru-RU" sz="2000" b="1" dirty="0">
                <a:solidFill>
                  <a:srgbClr val="FF0080"/>
                </a:solidFill>
                <a:latin typeface="Courier New" panose="02070309020205020404" pitchFamily="49" charset="0"/>
                <a:cs typeface="Courier New" panose="02070309020205020404" pitchFamily="49" charset="0"/>
              </a:rPr>
              <a:t> с помощью очереди</a:t>
            </a:r>
            <a:r>
              <a:rPr lang="en-AU" altLang="ru-RU" sz="2000" b="1" dirty="0">
                <a:solidFill>
                  <a:srgbClr val="FF0080"/>
                </a:solidFill>
                <a:latin typeface="Courier New" panose="02070309020205020404" pitchFamily="49" charset="0"/>
                <a:cs typeface="Courier New" panose="02070309020205020404" pitchFamily="49" charset="0"/>
              </a:rPr>
              <a:t>. */ </a:t>
            </a:r>
            <a:endParaRPr lang="ru-RU" altLang="ru-RU" sz="2000" b="1" dirty="0">
              <a:solidFill>
                <a:srgbClr val="FF0080"/>
              </a:solidFill>
              <a:latin typeface="Courier New" panose="02070309020205020404" pitchFamily="49" charset="0"/>
              <a:cs typeface="Courier New" panose="02070309020205020404" pitchFamily="49" charset="0"/>
            </a:endParaRPr>
          </a:p>
          <a:p>
            <a:pPr lvl="1" eaLnBrk="1" hangingPunct="1">
              <a:buClr>
                <a:schemeClr val="folHlink"/>
              </a:buClr>
              <a:buSzPct val="60000"/>
            </a:pPr>
            <a:r>
              <a:rPr lang="en-AU" altLang="ru-RU" sz="2000" b="1" dirty="0">
                <a:solidFill>
                  <a:srgbClr val="8000A0"/>
                </a:solidFill>
                <a:latin typeface="Courier New" panose="02070309020205020404" pitchFamily="49" charset="0"/>
                <a:cs typeface="Courier New" panose="02070309020205020404" pitchFamily="49" charset="0"/>
              </a:rPr>
              <a:t>public</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FF8000"/>
                </a:solidFill>
                <a:latin typeface="Courier New" panose="02070309020205020404" pitchFamily="49" charset="0"/>
                <a:cs typeface="Courier New" panose="02070309020205020404" pitchFamily="49" charset="0"/>
              </a:rPr>
              <a:t>class</a:t>
            </a:r>
            <a:r>
              <a:rPr lang="en-AU" altLang="ru-RU" sz="2000" b="1" dirty="0">
                <a:solidFill>
                  <a:srgbClr val="8000A0"/>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Josephus {</a:t>
            </a: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pPr>
            <a:r>
              <a:rPr lang="en-AU" altLang="ru-RU" sz="2000" b="1" dirty="0">
                <a:solidFill>
                  <a:srgbClr val="8000A0"/>
                </a:solidFill>
                <a:latin typeface="Courier New" panose="02070309020205020404" pitchFamily="49" charset="0"/>
                <a:cs typeface="Courier New" panose="02070309020205020404" pitchFamily="49" charset="0"/>
              </a:rPr>
              <a:t>public static</a:t>
            </a:r>
            <a:r>
              <a:rPr lang="en-AU" altLang="ru-RU" sz="2000" b="1" dirty="0">
                <a:solidFill>
                  <a:schemeClr val="tx2"/>
                </a:solidFill>
                <a:latin typeface="Courier New" panose="02070309020205020404" pitchFamily="49" charset="0"/>
                <a:cs typeface="Courier New" panose="02070309020205020404" pitchFamily="49" charset="0"/>
              </a:rPr>
              <a:t> &lt;E&gt; </a:t>
            </a:r>
            <a:r>
              <a:rPr lang="en-AU" altLang="ru-RU" sz="2000" b="1" dirty="0">
                <a:solidFill>
                  <a:srgbClr val="8000A0"/>
                </a:solidFill>
                <a:latin typeface="Courier New" panose="02070309020205020404" pitchFamily="49" charset="0"/>
                <a:cs typeface="Courier New" panose="02070309020205020404" pitchFamily="49" charset="0"/>
              </a:rPr>
              <a:t>E </a:t>
            </a:r>
            <a:r>
              <a:rPr lang="en-AU" altLang="ru-RU" sz="2000" b="1" dirty="0">
                <a:solidFill>
                  <a:srgbClr val="0000FF"/>
                </a:solidFill>
                <a:latin typeface="Courier New" panose="02070309020205020404" pitchFamily="49" charset="0"/>
                <a:cs typeface="Courier New" panose="02070309020205020404" pitchFamily="49" charset="0"/>
              </a:rPr>
              <a:t>Josephus</a:t>
            </a:r>
            <a:r>
              <a:rPr lang="en-AU" altLang="ru-RU" sz="2000" b="1" dirty="0">
                <a:solidFill>
                  <a:schemeClr val="tx2"/>
                </a:solidFill>
                <a:latin typeface="Courier New" panose="02070309020205020404" pitchFamily="49" charset="0"/>
                <a:cs typeface="Courier New" panose="02070309020205020404" pitchFamily="49" charset="0"/>
              </a:rPr>
              <a:t>(Queue&lt;E&gt; Q, </a:t>
            </a:r>
            <a:r>
              <a:rPr lang="en-AU" altLang="ru-RU" sz="2000" b="1" dirty="0">
                <a:solidFill>
                  <a:srgbClr val="8000A0"/>
                </a:solidFill>
                <a:latin typeface="Courier New" panose="02070309020205020404" pitchFamily="49" charset="0"/>
                <a:cs typeface="Courier New" panose="02070309020205020404" pitchFamily="49" charset="0"/>
              </a:rPr>
              <a:t>int </a:t>
            </a:r>
            <a:r>
              <a:rPr lang="en-AU" altLang="ru-RU" sz="2000" b="1" dirty="0">
                <a:solidFill>
                  <a:schemeClr val="tx2"/>
                </a:solidFill>
                <a:latin typeface="Courier New" panose="02070309020205020404" pitchFamily="49" charset="0"/>
                <a:cs typeface="Courier New" panose="02070309020205020404" pitchFamily="49" charset="0"/>
              </a:rPr>
              <a:t>k) {</a:t>
            </a: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buFont typeface="Wingdings" charset="2"/>
              <a:buNone/>
            </a:pPr>
            <a:r>
              <a:rPr lang="en-US"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FF8000"/>
                </a:solidFill>
                <a:latin typeface="Courier New" panose="02070309020205020404" pitchFamily="49" charset="0"/>
                <a:cs typeface="Courier New" panose="02070309020205020404" pitchFamily="49" charset="0"/>
              </a:rPr>
              <a:t>if</a:t>
            </a:r>
            <a:r>
              <a:rPr lang="en-AU" altLang="ru-RU" sz="2000" b="1" dirty="0">
                <a:solidFill>
                  <a:srgbClr val="0000FF"/>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a:t>
            </a:r>
            <a:r>
              <a:rPr lang="en-AU" altLang="ru-RU" sz="2000" b="1" dirty="0" err="1">
                <a:solidFill>
                  <a:schemeClr val="tx2"/>
                </a:solidFill>
                <a:latin typeface="Courier New" panose="02070309020205020404" pitchFamily="49" charset="0"/>
                <a:cs typeface="Courier New" panose="02070309020205020404" pitchFamily="49" charset="0"/>
              </a:rPr>
              <a:t>Q.</a:t>
            </a:r>
            <a:r>
              <a:rPr lang="en-AU" altLang="ru-RU" sz="2000" b="1" dirty="0" err="1">
                <a:solidFill>
                  <a:srgbClr val="0000FF"/>
                </a:solidFill>
                <a:latin typeface="Courier New" panose="02070309020205020404" pitchFamily="49" charset="0"/>
                <a:cs typeface="Courier New" panose="02070309020205020404" pitchFamily="49" charset="0"/>
              </a:rPr>
              <a:t>isEmpty</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FF8000"/>
                </a:solidFill>
                <a:latin typeface="Courier New" panose="02070309020205020404" pitchFamily="49" charset="0"/>
                <a:cs typeface="Courier New" panose="02070309020205020404" pitchFamily="49" charset="0"/>
              </a:rPr>
              <a:t>return</a:t>
            </a:r>
            <a:r>
              <a:rPr lang="en-AU" altLang="ru-RU" sz="2000" b="1" dirty="0">
                <a:solidFill>
                  <a:srgbClr val="8000A0"/>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null; </a:t>
            </a: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buFont typeface="Wingdings" charset="2"/>
              <a:buNone/>
            </a:pPr>
            <a:r>
              <a:rPr lang="en-US"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FF8000"/>
                </a:solidFill>
                <a:latin typeface="Courier New" panose="02070309020205020404" pitchFamily="49" charset="0"/>
                <a:cs typeface="Courier New" panose="02070309020205020404" pitchFamily="49" charset="0"/>
              </a:rPr>
              <a:t>while</a:t>
            </a:r>
            <a:r>
              <a:rPr lang="en-AU" altLang="ru-RU" sz="2000" b="1" dirty="0">
                <a:solidFill>
                  <a:srgbClr val="0000FF"/>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a:t>
            </a:r>
            <a:r>
              <a:rPr lang="en-AU" altLang="ru-RU" sz="2000" b="1" dirty="0" err="1">
                <a:solidFill>
                  <a:schemeClr val="tx2"/>
                </a:solidFill>
                <a:latin typeface="Courier New" panose="02070309020205020404" pitchFamily="49" charset="0"/>
                <a:cs typeface="Courier New" panose="02070309020205020404" pitchFamily="49" charset="0"/>
              </a:rPr>
              <a:t>Q.</a:t>
            </a:r>
            <a:r>
              <a:rPr lang="en-AU" altLang="ru-RU" sz="2000" b="1" dirty="0" err="1">
                <a:solidFill>
                  <a:srgbClr val="0000FF"/>
                </a:solidFill>
                <a:latin typeface="Courier New" panose="02070309020205020404" pitchFamily="49" charset="0"/>
                <a:cs typeface="Courier New" panose="02070309020205020404" pitchFamily="49" charset="0"/>
              </a:rPr>
              <a:t>size</a:t>
            </a:r>
            <a:r>
              <a:rPr lang="en-AU" altLang="ru-RU" sz="2000" b="1" dirty="0">
                <a:solidFill>
                  <a:schemeClr val="tx2"/>
                </a:solidFill>
                <a:latin typeface="Courier New" panose="02070309020205020404" pitchFamily="49" charset="0"/>
                <a:cs typeface="Courier New" panose="02070309020205020404" pitchFamily="49" charset="0"/>
              </a:rPr>
              <a:t>() &gt; 1) { </a:t>
            </a: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buFont typeface="Wingdings" charset="2"/>
              <a:buNone/>
            </a:pPr>
            <a:r>
              <a:rPr lang="en-US"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System.out.</a:t>
            </a:r>
            <a:r>
              <a:rPr lang="en-AU" altLang="ru-RU" sz="2000" b="1" dirty="0" err="1">
                <a:solidFill>
                  <a:srgbClr val="0000FF"/>
                </a:solidFill>
                <a:latin typeface="Courier New" panose="02070309020205020404" pitchFamily="49" charset="0"/>
                <a:cs typeface="Courier New" panose="02070309020205020404" pitchFamily="49" charset="0"/>
              </a:rPr>
              <a:t>println</a:t>
            </a:r>
            <a:r>
              <a:rPr lang="en-AU" altLang="ru-RU" sz="2000" b="1" dirty="0">
                <a:solidFill>
                  <a:schemeClr val="tx2"/>
                </a:solidFill>
                <a:latin typeface="Courier New" panose="02070309020205020404" pitchFamily="49" charset="0"/>
                <a:cs typeface="Courier New" panose="02070309020205020404" pitchFamily="49" charset="0"/>
              </a:rPr>
              <a:t>(</a:t>
            </a:r>
            <a:r>
              <a:rPr lang="en-AU" altLang="ru-RU" sz="2000" b="1" dirty="0">
                <a:solidFill>
                  <a:srgbClr val="008000"/>
                </a:solidFill>
                <a:latin typeface="Courier New" panose="02070309020205020404" pitchFamily="49" charset="0"/>
                <a:cs typeface="Courier New" panose="02070309020205020404" pitchFamily="49" charset="0"/>
              </a:rPr>
              <a:t>" Queue: "</a:t>
            </a:r>
            <a:r>
              <a:rPr lang="en-AU" altLang="ru-RU" sz="2000" b="1" dirty="0">
                <a:solidFill>
                  <a:schemeClr val="tx2"/>
                </a:solidFill>
                <a:latin typeface="Courier New" panose="02070309020205020404" pitchFamily="49" charset="0"/>
                <a:cs typeface="Courier New" panose="02070309020205020404" pitchFamily="49" charset="0"/>
              </a:rPr>
              <a:t> + Q + </a:t>
            </a:r>
            <a:r>
              <a:rPr lang="en-AU" altLang="ru-RU" sz="2000" b="1" dirty="0">
                <a:solidFill>
                  <a:srgbClr val="008000"/>
                </a:solidFill>
                <a:latin typeface="Courier New" panose="02070309020205020404" pitchFamily="49" charset="0"/>
                <a:cs typeface="Courier New" panose="02070309020205020404" pitchFamily="49" charset="0"/>
              </a:rPr>
              <a:t>" k = "</a:t>
            </a:r>
            <a:r>
              <a:rPr lang="en-AU" altLang="ru-RU" sz="2000" b="1" dirty="0">
                <a:solidFill>
                  <a:schemeClr val="tx2"/>
                </a:solidFill>
                <a:latin typeface="Courier New" panose="02070309020205020404" pitchFamily="49" charset="0"/>
                <a:cs typeface="Courier New" panose="02070309020205020404" pitchFamily="49" charset="0"/>
              </a:rPr>
              <a:t> + k); </a:t>
            </a: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pPr>
            <a:r>
              <a:rPr lang="ru-RU" altLang="ru-RU" sz="2000" b="1" dirty="0">
                <a:solidFill>
                  <a:srgbClr val="FF0080"/>
                </a:solidFill>
                <a:latin typeface="Courier New" panose="02070309020205020404" pitchFamily="49" charset="0"/>
                <a:cs typeface="Courier New" panose="02070309020205020404" pitchFamily="49" charset="0"/>
              </a:rPr>
              <a:t>//Перемещаем элемент из начала к концу</a:t>
            </a: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pPr>
            <a:r>
              <a:rPr lang="en-US"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FF8000"/>
                </a:solidFill>
                <a:latin typeface="Courier New" panose="02070309020205020404" pitchFamily="49" charset="0"/>
                <a:cs typeface="Courier New" panose="02070309020205020404" pitchFamily="49" charset="0"/>
              </a:rPr>
              <a:t>for</a:t>
            </a:r>
            <a:r>
              <a:rPr lang="en-AU" altLang="ru-RU" sz="2000" b="1" dirty="0">
                <a:solidFill>
                  <a:srgbClr val="0000FF"/>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a:t>
            </a:r>
            <a:r>
              <a:rPr lang="en-AU" altLang="ru-RU" sz="2000" b="1" dirty="0">
                <a:solidFill>
                  <a:srgbClr val="8000A0"/>
                </a:solidFill>
                <a:latin typeface="Courier New" panose="02070309020205020404" pitchFamily="49" charset="0"/>
                <a:cs typeface="Courier New" panose="02070309020205020404" pitchFamily="49" charset="0"/>
              </a:rPr>
              <a:t>int</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i</a:t>
            </a:r>
            <a:r>
              <a:rPr lang="en-AU" altLang="ru-RU" sz="2000" b="1" dirty="0">
                <a:solidFill>
                  <a:schemeClr val="tx2"/>
                </a:solidFill>
                <a:latin typeface="Courier New" panose="02070309020205020404" pitchFamily="49" charset="0"/>
                <a:cs typeface="Courier New" panose="02070309020205020404" pitchFamily="49" charset="0"/>
              </a:rPr>
              <a:t>=0; </a:t>
            </a:r>
            <a:r>
              <a:rPr lang="en-AU" altLang="ru-RU" sz="2000" b="1" dirty="0" err="1">
                <a:solidFill>
                  <a:schemeClr val="tx2"/>
                </a:solidFill>
                <a:latin typeface="Courier New" panose="02070309020205020404" pitchFamily="49" charset="0"/>
                <a:cs typeface="Courier New" panose="02070309020205020404" pitchFamily="49" charset="0"/>
              </a:rPr>
              <a:t>i</a:t>
            </a:r>
            <a:r>
              <a:rPr lang="en-AU" altLang="ru-RU" sz="2000" b="1" dirty="0">
                <a:solidFill>
                  <a:schemeClr val="tx2"/>
                </a:solidFill>
                <a:latin typeface="Courier New" panose="02070309020205020404" pitchFamily="49" charset="0"/>
                <a:cs typeface="Courier New" panose="02070309020205020404" pitchFamily="49" charset="0"/>
              </a:rPr>
              <a:t> &lt; k; </a:t>
            </a:r>
            <a:r>
              <a:rPr lang="en-AU" altLang="ru-RU" sz="2000" b="1" dirty="0" err="1">
                <a:solidFill>
                  <a:schemeClr val="tx2"/>
                </a:solidFill>
                <a:latin typeface="Courier New" panose="02070309020205020404" pitchFamily="49" charset="0"/>
                <a:cs typeface="Courier New" panose="02070309020205020404" pitchFamily="49" charset="0"/>
              </a:rPr>
              <a:t>i</a:t>
            </a:r>
            <a:r>
              <a:rPr lang="en-AU" altLang="ru-RU" sz="2000" b="1" dirty="0">
                <a:solidFill>
                  <a:schemeClr val="tx2"/>
                </a:solidFill>
                <a:latin typeface="Courier New" panose="02070309020205020404" pitchFamily="49" charset="0"/>
                <a:cs typeface="Courier New" panose="02070309020205020404" pitchFamily="49" charset="0"/>
              </a:rPr>
              <a:t>++) </a:t>
            </a:r>
            <a:r>
              <a:rPr lang="ru-R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Q.</a:t>
            </a:r>
            <a:r>
              <a:rPr lang="en-AU" altLang="ru-RU" sz="2000" b="1" dirty="0" err="1">
                <a:solidFill>
                  <a:srgbClr val="0000FF"/>
                </a:solidFill>
                <a:latin typeface="Courier New" panose="02070309020205020404" pitchFamily="49" charset="0"/>
                <a:cs typeface="Courier New" panose="02070309020205020404" pitchFamily="49" charset="0"/>
              </a:rPr>
              <a:t>enqueue</a:t>
            </a:r>
            <a:r>
              <a:rPr lang="en-AU" altLang="ru-RU" sz="2000" b="1" dirty="0">
                <a:solidFill>
                  <a:schemeClr val="tx2"/>
                </a:solidFill>
                <a:latin typeface="Courier New" panose="02070309020205020404" pitchFamily="49" charset="0"/>
                <a:cs typeface="Courier New" panose="02070309020205020404" pitchFamily="49" charset="0"/>
              </a:rPr>
              <a:t>(</a:t>
            </a:r>
            <a:r>
              <a:rPr lang="en-AU" altLang="ru-RU" sz="2000" b="1" dirty="0" err="1">
                <a:solidFill>
                  <a:schemeClr val="tx2"/>
                </a:solidFill>
                <a:latin typeface="Courier New" panose="02070309020205020404" pitchFamily="49" charset="0"/>
                <a:cs typeface="Courier New" panose="02070309020205020404" pitchFamily="49" charset="0"/>
              </a:rPr>
              <a:t>Q.</a:t>
            </a:r>
            <a:r>
              <a:rPr lang="en-AU" altLang="ru-RU" sz="2000" b="1" dirty="0" err="1">
                <a:solidFill>
                  <a:srgbClr val="0000FF"/>
                </a:solidFill>
                <a:latin typeface="Courier New" panose="02070309020205020404" pitchFamily="49" charset="0"/>
                <a:cs typeface="Courier New" panose="02070309020205020404" pitchFamily="49" charset="0"/>
              </a:rPr>
              <a:t>dequeue</a:t>
            </a:r>
            <a:r>
              <a:rPr lang="en-AU" altLang="ru-RU" sz="2000" b="1" dirty="0">
                <a:solidFill>
                  <a:schemeClr val="tx2"/>
                </a:solidFill>
                <a:latin typeface="Courier New" panose="02070309020205020404" pitchFamily="49" charset="0"/>
                <a:cs typeface="Courier New" panose="02070309020205020404" pitchFamily="49" charset="0"/>
              </a:rPr>
              <a:t>());</a:t>
            </a:r>
            <a:r>
              <a:rPr lang="ru-RU" altLang="ru-RU" sz="2000" b="1" dirty="0">
                <a:solidFill>
                  <a:srgbClr val="8000A0"/>
                </a:solidFill>
                <a:latin typeface="Courier New" panose="02070309020205020404" pitchFamily="49" charset="0"/>
                <a:cs typeface="Courier New" panose="02070309020205020404" pitchFamily="49" charset="0"/>
              </a:rPr>
              <a:t> </a:t>
            </a:r>
          </a:p>
          <a:p>
            <a:pPr lvl="1" eaLnBrk="1" hangingPunct="1">
              <a:buClr>
                <a:schemeClr val="folHlink"/>
              </a:buClr>
              <a:buSzPct val="60000"/>
            </a:pPr>
            <a:r>
              <a:rPr lang="en-AU" altLang="ru-RU" sz="2000" b="1" dirty="0">
                <a:solidFill>
                  <a:srgbClr val="FF0080"/>
                </a:solidFill>
                <a:latin typeface="Courier New" panose="02070309020205020404" pitchFamily="49" charset="0"/>
                <a:cs typeface="Courier New" panose="02070309020205020404" pitchFamily="49" charset="0"/>
              </a:rPr>
              <a:t>// </a:t>
            </a:r>
            <a:r>
              <a:rPr lang="ru-RU" altLang="ru-RU" sz="2000" b="1" dirty="0">
                <a:solidFill>
                  <a:srgbClr val="FF0080"/>
                </a:solidFill>
                <a:latin typeface="Courier New" panose="02070309020205020404" pitchFamily="49" charset="0"/>
                <a:cs typeface="Courier New" panose="02070309020205020404" pitchFamily="49" charset="0"/>
              </a:rPr>
              <a:t>удаляем начальный элемент из коллекции</a:t>
            </a:r>
            <a:endParaRPr lang="ru-RU" altLang="ru-RU" sz="2000" b="1" dirty="0">
              <a:solidFill>
                <a:srgbClr val="8000A0"/>
              </a:solidFill>
              <a:latin typeface="Courier New" panose="02070309020205020404" pitchFamily="49" charset="0"/>
              <a:cs typeface="Courier New" panose="02070309020205020404" pitchFamily="49" charset="0"/>
            </a:endParaRPr>
          </a:p>
          <a:p>
            <a:pPr lvl="1" eaLnBrk="1" hangingPunct="1">
              <a:buClr>
                <a:schemeClr val="folHlink"/>
              </a:buClr>
              <a:buSzPct val="60000"/>
            </a:pPr>
            <a:r>
              <a:rPr lang="ru-RU" altLang="ru-RU" sz="2000" b="1" dirty="0">
                <a:solidFill>
                  <a:srgbClr val="8000A0"/>
                </a:solidFill>
                <a:latin typeface="Courier New" panose="02070309020205020404" pitchFamily="49" charset="0"/>
                <a:cs typeface="Courier New" panose="02070309020205020404" pitchFamily="49" charset="0"/>
              </a:rPr>
              <a:t>  </a:t>
            </a:r>
            <a:r>
              <a:rPr lang="en-AU" altLang="ru-RU" sz="2000" b="1" dirty="0">
                <a:solidFill>
                  <a:srgbClr val="8000A0"/>
                </a:solidFill>
                <a:latin typeface="Courier New" panose="02070309020205020404" pitchFamily="49" charset="0"/>
                <a:cs typeface="Courier New" panose="02070309020205020404" pitchFamily="49" charset="0"/>
              </a:rPr>
              <a:t>E </a:t>
            </a:r>
            <a:r>
              <a:rPr lang="en-AU" altLang="ru-RU" sz="2000" b="1" dirty="0">
                <a:solidFill>
                  <a:schemeClr val="tx2"/>
                </a:solidFill>
                <a:latin typeface="Courier New" panose="02070309020205020404" pitchFamily="49" charset="0"/>
                <a:cs typeface="Courier New" panose="02070309020205020404" pitchFamily="49" charset="0"/>
              </a:rPr>
              <a:t>e = </a:t>
            </a:r>
            <a:r>
              <a:rPr lang="en-AU" altLang="ru-RU" sz="2000" b="1" dirty="0" err="1">
                <a:solidFill>
                  <a:schemeClr val="tx2"/>
                </a:solidFill>
                <a:latin typeface="Courier New" panose="02070309020205020404" pitchFamily="49" charset="0"/>
                <a:cs typeface="Courier New" panose="02070309020205020404" pitchFamily="49" charset="0"/>
              </a:rPr>
              <a:t>Q.</a:t>
            </a:r>
            <a:r>
              <a:rPr lang="en-AU" altLang="ru-RU" sz="2000" b="1" dirty="0" err="1">
                <a:solidFill>
                  <a:srgbClr val="0000FF"/>
                </a:solidFill>
                <a:latin typeface="Courier New" panose="02070309020205020404" pitchFamily="49" charset="0"/>
                <a:cs typeface="Courier New" panose="02070309020205020404" pitchFamily="49" charset="0"/>
              </a:rPr>
              <a:t>dequeue</a:t>
            </a:r>
            <a:r>
              <a:rPr lang="en-AU" altLang="ru-RU" sz="2000" b="1" dirty="0">
                <a:solidFill>
                  <a:schemeClr val="tx2"/>
                </a:solidFill>
                <a:latin typeface="Courier New" panose="02070309020205020404" pitchFamily="49" charset="0"/>
                <a:cs typeface="Courier New" panose="02070309020205020404" pitchFamily="49" charset="0"/>
              </a:rPr>
              <a:t>() ; </a:t>
            </a: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pPr>
            <a:r>
              <a:rPr lang="ru-RU" altLang="ru-RU" sz="2000" b="1" dirty="0">
                <a:solidFill>
                  <a:schemeClr val="tx2"/>
                </a:solidFill>
                <a:latin typeface="Courier New" panose="02070309020205020404" pitchFamily="49" charset="0"/>
                <a:cs typeface="Courier New" panose="02070309020205020404" pitchFamily="49" charset="0"/>
              </a:rPr>
              <a:t> </a:t>
            </a:r>
            <a:r>
              <a:rPr lang="ru-RU" altLang="ru-RU" sz="2000" b="1" dirty="0">
                <a:solidFill>
                  <a:srgbClr val="FF0080"/>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System.out.</a:t>
            </a:r>
            <a:r>
              <a:rPr lang="en-AU" altLang="ru-RU" sz="2000" b="1" dirty="0" err="1">
                <a:solidFill>
                  <a:srgbClr val="0000FF"/>
                </a:solidFill>
                <a:latin typeface="Courier New" panose="02070309020205020404" pitchFamily="49" charset="0"/>
                <a:cs typeface="Courier New" panose="02070309020205020404" pitchFamily="49" charset="0"/>
              </a:rPr>
              <a:t>println</a:t>
            </a:r>
            <a:r>
              <a:rPr lang="en-AU" altLang="ru-RU" sz="2000" b="1" dirty="0">
                <a:solidFill>
                  <a:schemeClr val="tx2"/>
                </a:solidFill>
                <a:latin typeface="Courier New" panose="02070309020205020404" pitchFamily="49" charset="0"/>
                <a:cs typeface="Courier New" panose="02070309020205020404" pitchFamily="49" charset="0"/>
              </a:rPr>
              <a:t>(</a:t>
            </a:r>
            <a:r>
              <a:rPr lang="en-AU" altLang="ru-RU" sz="2000" b="1" dirty="0">
                <a:solidFill>
                  <a:srgbClr val="008000"/>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 + e + </a:t>
            </a:r>
            <a:r>
              <a:rPr lang="en-AU" altLang="ru-RU" sz="2000" b="1" dirty="0">
                <a:solidFill>
                  <a:srgbClr val="008000"/>
                </a:solidFill>
                <a:latin typeface="Courier New" panose="02070309020205020404" pitchFamily="49" charset="0"/>
                <a:cs typeface="Courier New" panose="02070309020205020404" pitchFamily="49" charset="0"/>
              </a:rPr>
              <a:t>" is out"</a:t>
            </a:r>
            <a:r>
              <a:rPr lang="en-AU" altLang="ru-RU" sz="2000" b="1" dirty="0">
                <a:solidFill>
                  <a:schemeClr val="tx2"/>
                </a:solidFill>
                <a:latin typeface="Courier New" panose="02070309020205020404" pitchFamily="49" charset="0"/>
                <a:cs typeface="Courier New" panose="02070309020205020404" pitchFamily="49" charset="0"/>
              </a:rPr>
              <a:t>); </a:t>
            </a: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pPr>
            <a:r>
              <a:rPr lang="ru-R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 </a:t>
            </a: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buFont typeface="Wingdings" charset="2"/>
              <a:buNone/>
            </a:pPr>
            <a:r>
              <a:rPr lang="en-US"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FF8000"/>
                </a:solidFill>
                <a:latin typeface="Courier New" panose="02070309020205020404" pitchFamily="49" charset="0"/>
                <a:cs typeface="Courier New" panose="02070309020205020404" pitchFamily="49" charset="0"/>
              </a:rPr>
              <a:t>return</a:t>
            </a:r>
            <a:r>
              <a:rPr lang="en-AU" altLang="ru-RU" sz="2000" b="1" dirty="0">
                <a:solidFill>
                  <a:srgbClr val="8000A0"/>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Q.</a:t>
            </a:r>
            <a:r>
              <a:rPr lang="en-AU" altLang="ru-RU" sz="2000" b="1" dirty="0" err="1">
                <a:solidFill>
                  <a:srgbClr val="0000FF"/>
                </a:solidFill>
                <a:latin typeface="Courier New" panose="02070309020205020404" pitchFamily="49" charset="0"/>
                <a:cs typeface="Courier New" panose="02070309020205020404" pitchFamily="49" charset="0"/>
              </a:rPr>
              <a:t>dequeue</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FF0080"/>
                </a:solidFill>
                <a:latin typeface="Courier New" panose="02070309020205020404" pitchFamily="49" charset="0"/>
                <a:cs typeface="Courier New" panose="02070309020205020404" pitchFamily="49" charset="0"/>
              </a:rPr>
              <a:t>//</a:t>
            </a:r>
            <a:r>
              <a:rPr lang="ru-RU" altLang="ru-RU" sz="2000" b="1" dirty="0">
                <a:solidFill>
                  <a:srgbClr val="FF0080"/>
                </a:solidFill>
                <a:latin typeface="Courier New" panose="02070309020205020404" pitchFamily="49" charset="0"/>
                <a:cs typeface="Courier New" panose="02070309020205020404" pitchFamily="49" charset="0"/>
              </a:rPr>
              <a:t>победитель!</a:t>
            </a:r>
          </a:p>
          <a:p>
            <a:pPr lvl="1" eaLnBrk="1" hangingPunct="1">
              <a:buClr>
                <a:schemeClr val="folHlink"/>
              </a:buClr>
              <a:buSzPct val="60000"/>
              <a:buFont typeface="Wingdings" charset="2"/>
              <a:buNone/>
            </a:pPr>
            <a:r>
              <a:rPr lang="en-AU" altLang="ru-RU" sz="2000" b="1" dirty="0">
                <a:solidFill>
                  <a:schemeClr val="tx2"/>
                </a:solidFill>
                <a:latin typeface="Courier New" panose="02070309020205020404" pitchFamily="49" charset="0"/>
                <a:cs typeface="Courier New" panose="02070309020205020404" pitchFamily="49" charset="0"/>
              </a:rPr>
              <a:t>} </a:t>
            </a: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buFont typeface="Wingdings" charset="2"/>
              <a:buNone/>
            </a:pPr>
            <a:r>
              <a:rPr lang="en-US" altLang="ru-RU" sz="2000" b="1" dirty="0">
                <a:solidFill>
                  <a:schemeClr val="tx2"/>
                </a:solidFill>
                <a:latin typeface="Courier New" panose="02070309020205020404" pitchFamily="49" charset="0"/>
                <a:cs typeface="Courier New" panose="02070309020205020404" pitchFamily="49" charset="0"/>
              </a:rPr>
              <a:t> </a:t>
            </a:r>
          </a:p>
          <a:p>
            <a:pPr lvl="1" eaLnBrk="1" hangingPunct="1">
              <a:buClr>
                <a:schemeClr val="folHlink"/>
              </a:buClr>
              <a:buSzPct val="60000"/>
              <a:buFont typeface="Wingdings" charset="2"/>
              <a:buNone/>
            </a:pPr>
            <a:r>
              <a:rPr lang="en-US" altLang="ru-RU" sz="1600" b="1" dirty="0">
                <a:solidFill>
                  <a:schemeClr val="tx2"/>
                </a:solidFill>
                <a:latin typeface="Courier New" panose="02070309020205020404" pitchFamily="49" charset="0"/>
                <a:cs typeface="Courier New" panose="02070309020205020404" pitchFamily="49" charset="0"/>
              </a:rPr>
              <a:t>    </a:t>
            </a:r>
            <a:endParaRPr lang="en-US" altLang="ru-RU" b="1"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4145556"/>
      </p:ext>
    </p:extLst>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Number Placeholder 6"/>
          <p:cNvSpPr>
            <a:spLocks noGrp="1"/>
          </p:cNvSpPr>
          <p:nvPr>
            <p:ph type="sldNum" sz="quarter" idx="12"/>
          </p:nvPr>
        </p:nvSpPr>
        <p:spPr bwMode="auto">
          <a:xfrm>
            <a:off x="6781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1pPr>
            <a:lvl2pPr marL="4572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2pPr>
            <a:lvl3pPr marL="9144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3pPr>
            <a:lvl4pPr marL="13716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4pPr>
            <a:lvl5pPr marL="1828800" algn="l" rtl="0" fontAlgn="base">
              <a:spcBef>
                <a:spcPct val="20000"/>
              </a:spcBef>
              <a:spcAft>
                <a:spcPct val="0"/>
              </a:spcAft>
              <a:buClr>
                <a:schemeClr val="accent1"/>
              </a:buClr>
              <a:buSzPct val="100000"/>
              <a:buFont typeface="Symbol" charset="2"/>
              <a:defRPr sz="2400" kern="1200">
                <a:solidFill>
                  <a:srgbClr val="4D4D4D"/>
                </a:solidFill>
                <a:latin typeface="Arial" charset="0"/>
                <a:ea typeface="ＭＳ Ｐゴシック" charset="-128"/>
                <a:cs typeface="+mn-cs"/>
              </a:defRPr>
            </a:lvl5pPr>
            <a:lvl6pPr marL="2286000" algn="l" defTabSz="914400" rtl="0" eaLnBrk="1" latinLnBrk="0" hangingPunct="1">
              <a:defRPr sz="2400" kern="1200">
                <a:solidFill>
                  <a:srgbClr val="4D4D4D"/>
                </a:solidFill>
                <a:latin typeface="Arial" charset="0"/>
                <a:ea typeface="ＭＳ Ｐゴシック" charset="-128"/>
                <a:cs typeface="+mn-cs"/>
              </a:defRPr>
            </a:lvl6pPr>
            <a:lvl7pPr marL="2743200" algn="l" defTabSz="914400" rtl="0" eaLnBrk="1" latinLnBrk="0" hangingPunct="1">
              <a:defRPr sz="2400" kern="1200">
                <a:solidFill>
                  <a:srgbClr val="4D4D4D"/>
                </a:solidFill>
                <a:latin typeface="Arial" charset="0"/>
                <a:ea typeface="ＭＳ Ｐゴシック" charset="-128"/>
                <a:cs typeface="+mn-cs"/>
              </a:defRPr>
            </a:lvl7pPr>
            <a:lvl8pPr marL="3200400" algn="l" defTabSz="914400" rtl="0" eaLnBrk="1" latinLnBrk="0" hangingPunct="1">
              <a:defRPr sz="2400" kern="1200">
                <a:solidFill>
                  <a:srgbClr val="4D4D4D"/>
                </a:solidFill>
                <a:latin typeface="Arial" charset="0"/>
                <a:ea typeface="ＭＳ Ｐゴシック" charset="-128"/>
                <a:cs typeface="+mn-cs"/>
              </a:defRPr>
            </a:lvl8pPr>
            <a:lvl9pPr marL="3657600" algn="l" defTabSz="914400" rtl="0" eaLnBrk="1" latinLnBrk="0" hangingPunct="1">
              <a:defRPr sz="2400" kern="1200">
                <a:solidFill>
                  <a:srgbClr val="4D4D4D"/>
                </a:solidFill>
                <a:latin typeface="Arial" charset="0"/>
                <a:ea typeface="ＭＳ Ｐゴシック" charset="-128"/>
                <a:cs typeface="+mn-cs"/>
              </a:defRPr>
            </a:lvl9pPr>
          </a:lstStyle>
          <a:p>
            <a:pPr eaLnBrk="1" hangingPunct="1"/>
            <a:fld id="{67AFE9BA-7E33-5944-BB53-E8DDB8E72104}" type="slidenum">
              <a:rPr lang="en-AU" altLang="ru-RU" smtClean="0"/>
              <a:pPr eaLnBrk="1" hangingPunct="1"/>
              <a:t>75</a:t>
            </a:fld>
            <a:endParaRPr lang="en-AU" altLang="ru-RU" sz="1400">
              <a:solidFill>
                <a:schemeClr val="tx1"/>
              </a:solidFill>
              <a:latin typeface="Tahoma" charset="0"/>
            </a:endParaRPr>
          </a:p>
        </p:txBody>
      </p:sp>
      <p:sp>
        <p:nvSpPr>
          <p:cNvPr id="139266" name="Rectangle 2"/>
          <p:cNvSpPr>
            <a:spLocks noGrp="1" noChangeArrowheads="1"/>
          </p:cNvSpPr>
          <p:nvPr>
            <p:ph type="title"/>
          </p:nvPr>
        </p:nvSpPr>
        <p:spPr bwMode="auto">
          <a:xfrm>
            <a:off x="222250" y="201613"/>
            <a:ext cx="8721725" cy="698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sz="3200" dirty="0">
                <a:latin typeface="Tahoma" charset="0"/>
                <a:ea typeface="ＭＳ Ｐゴシック" charset="-128"/>
              </a:rPr>
              <a:t>Применение</a:t>
            </a:r>
            <a:r>
              <a:rPr lang="en-US" altLang="ru-RU" sz="3200" dirty="0">
                <a:latin typeface="Tahoma" charset="0"/>
                <a:ea typeface="ＭＳ Ｐゴシック" charset="-128"/>
              </a:rPr>
              <a:t>: </a:t>
            </a:r>
            <a:r>
              <a:rPr lang="ru-RU" altLang="ru-RU" sz="3200" dirty="0">
                <a:latin typeface="Tahoma" charset="0"/>
                <a:ea typeface="ＭＳ Ｐゴシック" charset="-128"/>
              </a:rPr>
              <a:t>Проблема </a:t>
            </a:r>
            <a:r>
              <a:rPr lang="ru-RU" altLang="ru-RU" sz="3200" dirty="0" err="1">
                <a:latin typeface="Tahoma" charset="0"/>
                <a:ea typeface="ＭＳ Ｐゴシック" charset="-128"/>
              </a:rPr>
              <a:t>Джосефуса</a:t>
            </a:r>
            <a:r>
              <a:rPr lang="ru-RU" altLang="ru-RU" sz="3200" dirty="0">
                <a:latin typeface="Tahoma" charset="0"/>
                <a:ea typeface="ＭＳ Ｐゴシック" charset="-128"/>
              </a:rPr>
              <a:t> </a:t>
            </a:r>
            <a:r>
              <a:rPr lang="en-US" altLang="ru-RU" sz="3200" dirty="0">
                <a:latin typeface="Tahoma" charset="0"/>
                <a:ea typeface="ＭＳ Ｐゴシック" charset="-128"/>
              </a:rPr>
              <a:t>(4/5)</a:t>
            </a:r>
          </a:p>
        </p:txBody>
      </p:sp>
      <p:sp>
        <p:nvSpPr>
          <p:cNvPr id="46084" name="Rectangle 3"/>
          <p:cNvSpPr>
            <a:spLocks noChangeArrowheads="1"/>
          </p:cNvSpPr>
          <p:nvPr/>
        </p:nvSpPr>
        <p:spPr bwMode="auto">
          <a:xfrm>
            <a:off x="222250" y="1016000"/>
            <a:ext cx="8721725" cy="5461000"/>
          </a:xfrm>
          <a:prstGeom prst="rect">
            <a:avLst/>
          </a:prstGeom>
          <a:solidFill>
            <a:schemeClr val="accent6">
              <a:lumMod val="40000"/>
              <a:lumOff val="60000"/>
            </a:schemeClr>
          </a:solidFill>
          <a:ln/>
        </p:spPr>
        <p:style>
          <a:lnRef idx="1">
            <a:schemeClr val="accent4"/>
          </a:lnRef>
          <a:fillRef idx="2">
            <a:schemeClr val="accent4"/>
          </a:fillRef>
          <a:effectRef idx="1">
            <a:schemeClr val="accent4"/>
          </a:effectRef>
          <a:fontRef idx="minor">
            <a:schemeClr val="dk1"/>
          </a:fontRef>
        </p:style>
        <p:txBody>
          <a:bodyPr/>
          <a:lstStyle>
            <a:lvl1pPr marL="342900" indent="-342900" eaLnBrk="0" hangingPunct="0">
              <a:defRPr sz="2400">
                <a:solidFill>
                  <a:srgbClr val="4D4D4D"/>
                </a:solidFill>
                <a:latin typeface="Arial" charset="0"/>
                <a:ea typeface="ＭＳ Ｐゴシック" charset="-128"/>
              </a:defRPr>
            </a:lvl1pPr>
            <a:lvl2pPr marL="742950" indent="-285750" eaLnBrk="0" hangingPunct="0">
              <a:defRPr sz="2400">
                <a:solidFill>
                  <a:srgbClr val="4D4D4D"/>
                </a:solidFill>
                <a:latin typeface="Arial" charset="0"/>
                <a:ea typeface="ＭＳ Ｐゴシック" charset="-128"/>
              </a:defRPr>
            </a:lvl2pPr>
            <a:lvl3pPr marL="1143000" indent="-228600" eaLnBrk="0" hangingPunct="0">
              <a:defRPr sz="2400">
                <a:solidFill>
                  <a:srgbClr val="4D4D4D"/>
                </a:solidFill>
                <a:latin typeface="Arial" charset="0"/>
                <a:ea typeface="ＭＳ Ｐゴシック" charset="-128"/>
              </a:defRPr>
            </a:lvl3pPr>
            <a:lvl4pPr marL="1600200" indent="-228600" eaLnBrk="0" hangingPunct="0">
              <a:defRPr sz="2400">
                <a:solidFill>
                  <a:srgbClr val="4D4D4D"/>
                </a:solidFill>
                <a:latin typeface="Arial" charset="0"/>
                <a:ea typeface="ＭＳ Ｐゴシック" charset="-128"/>
              </a:defRPr>
            </a:lvl4pPr>
            <a:lvl5pPr marL="2057400" indent="-228600" eaLnBrk="0" hangingPunct="0">
              <a:defRPr sz="2400">
                <a:solidFill>
                  <a:srgbClr val="4D4D4D"/>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100000"/>
              <a:buFont typeface="Symbol" charset="2"/>
              <a:defRPr sz="2400">
                <a:solidFill>
                  <a:srgbClr val="4D4D4D"/>
                </a:solidFill>
                <a:latin typeface="Arial" charset="0"/>
                <a:ea typeface="ＭＳ Ｐゴシック" charset="-128"/>
              </a:defRPr>
            </a:lvl9pPr>
          </a:lstStyle>
          <a:p>
            <a:pPr lvl="1" eaLnBrk="1" hangingPunct="1">
              <a:buClr>
                <a:schemeClr val="folHlink"/>
              </a:buClr>
              <a:buSzPct val="60000"/>
            </a:pPr>
            <a:r>
              <a:rPr lang="en-AU" altLang="ru-RU" sz="2000" b="1" dirty="0">
                <a:solidFill>
                  <a:srgbClr val="FF0080"/>
                </a:solidFill>
                <a:latin typeface="Courier New" panose="02070309020205020404" pitchFamily="49" charset="0"/>
                <a:cs typeface="Courier New" panose="02070309020205020404" pitchFamily="49" charset="0"/>
              </a:rPr>
              <a:t>/** </a:t>
            </a:r>
            <a:r>
              <a:rPr lang="ru-RU" altLang="ru-RU" sz="2000" b="1" dirty="0">
                <a:solidFill>
                  <a:srgbClr val="FF0080"/>
                </a:solidFill>
                <a:latin typeface="Courier New" panose="02070309020205020404" pitchFamily="49" charset="0"/>
                <a:cs typeface="Courier New" panose="02070309020205020404" pitchFamily="49" charset="0"/>
              </a:rPr>
              <a:t>Создание очереди из массива объектов</a:t>
            </a:r>
            <a:r>
              <a:rPr lang="en-AU" altLang="ru-RU" sz="2000" b="1" dirty="0">
                <a:solidFill>
                  <a:srgbClr val="FF0080"/>
                </a:solidFill>
                <a:latin typeface="Courier New" panose="02070309020205020404" pitchFamily="49" charset="0"/>
                <a:cs typeface="Courier New" panose="02070309020205020404" pitchFamily="49" charset="0"/>
              </a:rPr>
              <a:t>*/</a:t>
            </a:r>
            <a:r>
              <a:rPr lang="en-AU" altLang="ru-RU" sz="2000" b="1" dirty="0">
                <a:solidFill>
                  <a:schemeClr val="tx2"/>
                </a:solidFill>
                <a:latin typeface="Courier New" panose="02070309020205020404" pitchFamily="49" charset="0"/>
                <a:cs typeface="Courier New" panose="02070309020205020404" pitchFamily="49" charset="0"/>
              </a:rPr>
              <a:t> </a:t>
            </a: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buFont typeface="Wingdings" charset="2"/>
              <a:buNone/>
            </a:pPr>
            <a:r>
              <a:rPr lang="en-AU" altLang="ru-RU" sz="2000" b="1" dirty="0">
                <a:solidFill>
                  <a:srgbClr val="8000A0"/>
                </a:solidFill>
                <a:latin typeface="Courier New" panose="02070309020205020404" pitchFamily="49" charset="0"/>
                <a:cs typeface="Courier New" panose="02070309020205020404" pitchFamily="49" charset="0"/>
              </a:rPr>
              <a:t>public static</a:t>
            </a:r>
            <a:r>
              <a:rPr lang="en-AU" altLang="ru-RU" sz="2000" b="1" dirty="0">
                <a:solidFill>
                  <a:schemeClr val="tx2"/>
                </a:solidFill>
                <a:latin typeface="Courier New" panose="02070309020205020404" pitchFamily="49" charset="0"/>
                <a:cs typeface="Courier New" panose="02070309020205020404" pitchFamily="49" charset="0"/>
              </a:rPr>
              <a:t> &lt;E&gt; Queue&lt;E&gt; </a:t>
            </a:r>
            <a:r>
              <a:rPr lang="en-AU" altLang="ru-RU" sz="2000" b="1" dirty="0" err="1">
                <a:solidFill>
                  <a:srgbClr val="0000FF"/>
                </a:solidFill>
                <a:latin typeface="Courier New" panose="02070309020205020404" pitchFamily="49" charset="0"/>
                <a:cs typeface="Courier New" panose="02070309020205020404" pitchFamily="49" charset="0"/>
              </a:rPr>
              <a:t>buildQueue</a:t>
            </a:r>
            <a:r>
              <a:rPr lang="en-AU" altLang="ru-RU" sz="2000" b="1" dirty="0">
                <a:solidFill>
                  <a:schemeClr val="tx2"/>
                </a:solidFill>
                <a:latin typeface="Courier New" panose="02070309020205020404" pitchFamily="49" charset="0"/>
                <a:cs typeface="Courier New" panose="02070309020205020404" pitchFamily="49" charset="0"/>
              </a:rPr>
              <a:t>(E a[]) </a:t>
            </a:r>
          </a:p>
          <a:p>
            <a:pPr lvl="1" eaLnBrk="1" hangingPunct="1">
              <a:buClr>
                <a:schemeClr val="folHlink"/>
              </a:buClr>
              <a:buSzPct val="60000"/>
              <a:buFont typeface="Wingdings" charset="2"/>
              <a:buNone/>
            </a:pPr>
            <a:r>
              <a:rPr lang="en-AU" altLang="ru-RU" sz="2000" b="1" dirty="0">
                <a:solidFill>
                  <a:schemeClr val="tx2"/>
                </a:solidFill>
                <a:latin typeface="Courier New" panose="02070309020205020404" pitchFamily="49" charset="0"/>
                <a:cs typeface="Courier New" panose="02070309020205020404" pitchFamily="49" charset="0"/>
              </a:rPr>
              <a:t>{</a:t>
            </a: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buFont typeface="Wingdings" charset="2"/>
              <a:buNone/>
            </a:pPr>
            <a:r>
              <a:rPr lang="en-US"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Queue&lt;E&gt; Q = </a:t>
            </a:r>
            <a:r>
              <a:rPr lang="en-AU" altLang="ru-RU" sz="2000" b="1" dirty="0">
                <a:solidFill>
                  <a:srgbClr val="FF8000"/>
                </a:solidFill>
                <a:latin typeface="Courier New" panose="02070309020205020404" pitchFamily="49" charset="0"/>
                <a:cs typeface="Courier New" panose="02070309020205020404" pitchFamily="49" charset="0"/>
              </a:rPr>
              <a:t>new</a:t>
            </a:r>
            <a:r>
              <a:rPr lang="en-AU" altLang="ru-RU" sz="2000" b="1" dirty="0">
                <a:solidFill>
                  <a:srgbClr val="8000A0"/>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NodeQueue</a:t>
            </a:r>
            <a:r>
              <a:rPr lang="en-AU" altLang="ru-RU" sz="2000" b="1" dirty="0">
                <a:solidFill>
                  <a:schemeClr val="tx2"/>
                </a:solidFill>
                <a:latin typeface="Courier New" panose="02070309020205020404" pitchFamily="49" charset="0"/>
                <a:cs typeface="Courier New" panose="02070309020205020404" pitchFamily="49" charset="0"/>
              </a:rPr>
              <a:t>&lt;E&gt;(); </a:t>
            </a: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buClr>
                <a:schemeClr val="folHlink"/>
              </a:buClr>
              <a:buSzPct val="60000"/>
              <a:buFont typeface="Wingdings" charset="2"/>
              <a:buNone/>
            </a:pP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r>
              <a:rPr lang="en-US" altLang="ru-RU" sz="2000" b="1" dirty="0">
                <a:solidFill>
                  <a:srgbClr val="FF8000"/>
                </a:solidFill>
                <a:latin typeface="Courier New" panose="02070309020205020404" pitchFamily="49" charset="0"/>
                <a:cs typeface="Courier New" panose="02070309020205020404" pitchFamily="49" charset="0"/>
              </a:rPr>
              <a:t>  </a:t>
            </a:r>
            <a:r>
              <a:rPr lang="en-AU" altLang="ru-RU" sz="2000" b="1" dirty="0">
                <a:solidFill>
                  <a:srgbClr val="FF8000"/>
                </a:solidFill>
                <a:latin typeface="Courier New" panose="02070309020205020404" pitchFamily="49" charset="0"/>
                <a:cs typeface="Courier New" panose="02070309020205020404" pitchFamily="49" charset="0"/>
              </a:rPr>
              <a:t>for</a:t>
            </a:r>
            <a:r>
              <a:rPr lang="en-AU" altLang="ru-RU" sz="2000" b="1" dirty="0">
                <a:solidFill>
                  <a:srgbClr val="0000FF"/>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a:t>
            </a:r>
            <a:r>
              <a:rPr lang="en-AU" altLang="ru-RU" sz="2000" b="1" dirty="0">
                <a:solidFill>
                  <a:srgbClr val="8000A0"/>
                </a:solidFill>
                <a:latin typeface="Courier New" panose="02070309020205020404" pitchFamily="49" charset="0"/>
                <a:cs typeface="Courier New" panose="02070309020205020404" pitchFamily="49" charset="0"/>
              </a:rPr>
              <a:t>int</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i</a:t>
            </a:r>
            <a:r>
              <a:rPr lang="en-AU" altLang="ru-RU" sz="2000" b="1" dirty="0">
                <a:solidFill>
                  <a:schemeClr val="tx2"/>
                </a:solidFill>
                <a:latin typeface="Courier New" panose="02070309020205020404" pitchFamily="49" charset="0"/>
                <a:cs typeface="Courier New" panose="02070309020205020404" pitchFamily="49" charset="0"/>
              </a:rPr>
              <a:t>=0; </a:t>
            </a:r>
            <a:r>
              <a:rPr lang="en-AU" altLang="ru-RU" sz="2000" b="1" dirty="0" err="1">
                <a:solidFill>
                  <a:schemeClr val="tx2"/>
                </a:solidFill>
                <a:latin typeface="Courier New" panose="02070309020205020404" pitchFamily="49" charset="0"/>
                <a:cs typeface="Courier New" panose="02070309020205020404" pitchFamily="49" charset="0"/>
              </a:rPr>
              <a:t>i</a:t>
            </a:r>
            <a:r>
              <a:rPr lang="en-AU" altLang="ru-RU" sz="2000" b="1" dirty="0">
                <a:solidFill>
                  <a:schemeClr val="tx2"/>
                </a:solidFill>
                <a:latin typeface="Courier New" panose="02070309020205020404" pitchFamily="49" charset="0"/>
                <a:cs typeface="Courier New" panose="02070309020205020404" pitchFamily="49" charset="0"/>
              </a:rPr>
              <a:t>&lt;</a:t>
            </a:r>
            <a:r>
              <a:rPr lang="en-AU" altLang="ru-RU" sz="2000" b="1" dirty="0" err="1">
                <a:solidFill>
                  <a:schemeClr val="tx2"/>
                </a:solidFill>
                <a:latin typeface="Courier New" panose="02070309020205020404" pitchFamily="49" charset="0"/>
                <a:cs typeface="Courier New" panose="02070309020205020404" pitchFamily="49" charset="0"/>
              </a:rPr>
              <a:t>a.length</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i</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Q.</a:t>
            </a:r>
            <a:r>
              <a:rPr lang="en-AU" altLang="ru-RU" sz="2000" b="1" dirty="0" err="1">
                <a:solidFill>
                  <a:srgbClr val="0000FF"/>
                </a:solidFill>
                <a:latin typeface="Courier New" panose="02070309020205020404" pitchFamily="49" charset="0"/>
                <a:cs typeface="Courier New" panose="02070309020205020404" pitchFamily="49" charset="0"/>
              </a:rPr>
              <a:t>enqueue</a:t>
            </a:r>
            <a:r>
              <a:rPr lang="en-AU" altLang="ru-RU" sz="2000" b="1" dirty="0">
                <a:solidFill>
                  <a:schemeClr val="tx2"/>
                </a:solidFill>
                <a:latin typeface="Courier New" panose="02070309020205020404" pitchFamily="49" charset="0"/>
                <a:cs typeface="Courier New" panose="02070309020205020404" pitchFamily="49" charset="0"/>
              </a:rPr>
              <a:t>(a[</a:t>
            </a:r>
            <a:r>
              <a:rPr lang="en-AU" altLang="ru-RU" sz="2000" b="1" dirty="0" err="1">
                <a:solidFill>
                  <a:schemeClr val="tx2"/>
                </a:solidFill>
                <a:latin typeface="Courier New" panose="02070309020205020404" pitchFamily="49" charset="0"/>
                <a:cs typeface="Courier New" panose="02070309020205020404" pitchFamily="49" charset="0"/>
              </a:rPr>
              <a:t>i</a:t>
            </a:r>
            <a:r>
              <a:rPr lang="en-AU" altLang="ru-RU" sz="2000" b="1" dirty="0">
                <a:solidFill>
                  <a:schemeClr val="tx2"/>
                </a:solidFill>
                <a:latin typeface="Courier New" panose="02070309020205020404" pitchFamily="49" charset="0"/>
                <a:cs typeface="Courier New" panose="02070309020205020404" pitchFamily="49" charset="0"/>
              </a:rPr>
              <a:t>]); </a:t>
            </a: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r>
              <a:rPr lang="ru-R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FF8000"/>
                </a:solidFill>
                <a:latin typeface="Courier New" panose="02070309020205020404" pitchFamily="49" charset="0"/>
                <a:cs typeface="Courier New" panose="02070309020205020404" pitchFamily="49" charset="0"/>
              </a:rPr>
              <a:t>return</a:t>
            </a:r>
            <a:r>
              <a:rPr lang="en-AU" altLang="ru-RU" sz="2000" b="1" dirty="0">
                <a:solidFill>
                  <a:srgbClr val="8000A0"/>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Q; </a:t>
            </a: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r>
              <a:rPr lang="ru-R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chemeClr val="tx2"/>
                </a:solidFill>
                <a:latin typeface="Courier New" panose="02070309020205020404" pitchFamily="49" charset="0"/>
                <a:cs typeface="Courier New" panose="02070309020205020404" pitchFamily="49" charset="0"/>
              </a:rPr>
              <a:t>} </a:t>
            </a:r>
          </a:p>
          <a:p>
            <a:pPr lvl="1" eaLnBrk="1" hangingPunct="1">
              <a:lnSpc>
                <a:spcPct val="50000"/>
              </a:lnSpc>
              <a:buClr>
                <a:schemeClr val="folHlink"/>
              </a:buClr>
              <a:buSzPct val="60000"/>
              <a:buFont typeface="Wingdings" charset="2"/>
              <a:buNone/>
            </a:pP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r>
              <a:rPr lang="en-AU" altLang="ru-RU" sz="2000" b="1" dirty="0">
                <a:solidFill>
                  <a:srgbClr val="FF0080"/>
                </a:solidFill>
                <a:latin typeface="Courier New" panose="02070309020205020404" pitchFamily="49" charset="0"/>
                <a:cs typeface="Courier New" panose="02070309020205020404" pitchFamily="49" charset="0"/>
              </a:rPr>
              <a:t>/** </a:t>
            </a:r>
            <a:r>
              <a:rPr lang="ru-RU" altLang="ru-RU" sz="2000" b="1" dirty="0">
                <a:solidFill>
                  <a:srgbClr val="FF0080"/>
                </a:solidFill>
                <a:latin typeface="Courier New" panose="02070309020205020404" pitchFamily="49" charset="0"/>
                <a:cs typeface="Courier New" panose="02070309020205020404" pitchFamily="49" charset="0"/>
              </a:rPr>
              <a:t>Метод тестер</a:t>
            </a:r>
            <a:r>
              <a:rPr lang="en-AU" altLang="ru-RU" sz="2000" b="1" dirty="0">
                <a:solidFill>
                  <a:srgbClr val="FF0080"/>
                </a:solidFill>
                <a:latin typeface="Courier New" panose="02070309020205020404" pitchFamily="49" charset="0"/>
                <a:cs typeface="Courier New" panose="02070309020205020404" pitchFamily="49" charset="0"/>
              </a:rPr>
              <a:t>*/</a:t>
            </a:r>
          </a:p>
          <a:p>
            <a:pPr lvl="1" eaLnBrk="1" hangingPunct="1">
              <a:lnSpc>
                <a:spcPct val="50000"/>
              </a:lnSpc>
              <a:buClr>
                <a:schemeClr val="folHlink"/>
              </a:buClr>
              <a:buSzPct val="60000"/>
              <a:buFont typeface="Wingdings" charset="2"/>
              <a:buNone/>
            </a:pPr>
            <a:endParaRPr lang="ru-RU" altLang="ru-RU" sz="2000" b="1" dirty="0">
              <a:solidFill>
                <a:srgbClr val="FF0080"/>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r>
              <a:rPr lang="en-AU" altLang="ru-RU" sz="2000" b="1" dirty="0">
                <a:solidFill>
                  <a:srgbClr val="8000A0"/>
                </a:solidFill>
                <a:latin typeface="Courier New" panose="02070309020205020404" pitchFamily="49" charset="0"/>
                <a:cs typeface="Courier New" panose="02070309020205020404" pitchFamily="49" charset="0"/>
              </a:rPr>
              <a:t>public static</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8000A0"/>
                </a:solidFill>
                <a:latin typeface="Courier New" panose="02070309020205020404" pitchFamily="49" charset="0"/>
                <a:cs typeface="Courier New" panose="02070309020205020404" pitchFamily="49" charset="0"/>
              </a:rPr>
              <a:t>void </a:t>
            </a:r>
            <a:r>
              <a:rPr lang="en-AU" altLang="ru-RU" sz="2000" b="1" dirty="0">
                <a:solidFill>
                  <a:srgbClr val="0000FF"/>
                </a:solidFill>
                <a:latin typeface="Courier New" panose="02070309020205020404" pitchFamily="49" charset="0"/>
                <a:cs typeface="Courier New" panose="02070309020205020404" pitchFamily="49" charset="0"/>
              </a:rPr>
              <a:t>main</a:t>
            </a:r>
            <a:r>
              <a:rPr lang="en-AU" altLang="ru-RU" sz="2000" b="1" dirty="0">
                <a:solidFill>
                  <a:schemeClr val="tx2"/>
                </a:solidFill>
                <a:latin typeface="Courier New" panose="02070309020205020404" pitchFamily="49" charset="0"/>
                <a:cs typeface="Courier New" panose="02070309020205020404" pitchFamily="49" charset="0"/>
              </a:rPr>
              <a:t>(</a:t>
            </a:r>
            <a:r>
              <a:rPr lang="en-AU" altLang="ru-RU" sz="2000" b="1" dirty="0">
                <a:solidFill>
                  <a:srgbClr val="8000A0"/>
                </a:solidFill>
                <a:latin typeface="Courier New" panose="02070309020205020404" pitchFamily="49" charset="0"/>
                <a:cs typeface="Courier New" panose="02070309020205020404" pitchFamily="49" charset="0"/>
              </a:rPr>
              <a:t>String</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err="1">
                <a:solidFill>
                  <a:schemeClr val="tx2"/>
                </a:solidFill>
                <a:latin typeface="Courier New" panose="02070309020205020404" pitchFamily="49" charset="0"/>
                <a:cs typeface="Courier New" panose="02070309020205020404" pitchFamily="49" charset="0"/>
              </a:rPr>
              <a:t>args</a:t>
            </a:r>
            <a:r>
              <a:rPr lang="en-AU" altLang="ru-RU" sz="2000" b="1" dirty="0">
                <a:solidFill>
                  <a:schemeClr val="tx2"/>
                </a:solidFill>
                <a:latin typeface="Courier New" panose="02070309020205020404" pitchFamily="49" charset="0"/>
                <a:cs typeface="Courier New" panose="02070309020205020404" pitchFamily="49" charset="0"/>
              </a:rPr>
              <a:t>) { </a:t>
            </a:r>
            <a:endParaRPr lang="ru-R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endParaRPr lang="en-US"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r>
              <a:rPr lang="en-AU" altLang="ru-RU" sz="2000" b="1" dirty="0">
                <a:solidFill>
                  <a:srgbClr val="8000A0"/>
                </a:solidFill>
                <a:latin typeface="Courier New" panose="02070309020205020404" pitchFamily="49" charset="0"/>
                <a:cs typeface="Courier New" panose="02070309020205020404" pitchFamily="49" charset="0"/>
              </a:rPr>
              <a:t>String</a:t>
            </a:r>
            <a:r>
              <a:rPr lang="en-AU" altLang="ru-RU" sz="2000" b="1" dirty="0">
                <a:solidFill>
                  <a:schemeClr val="tx2"/>
                </a:solidFill>
                <a:latin typeface="Courier New" panose="02070309020205020404" pitchFamily="49" charset="0"/>
                <a:cs typeface="Courier New" panose="02070309020205020404" pitchFamily="49" charset="0"/>
              </a:rPr>
              <a:t>[] a1 = {</a:t>
            </a:r>
            <a:r>
              <a:rPr lang="en-AU" altLang="ru-RU" sz="2000" b="1" dirty="0">
                <a:solidFill>
                  <a:srgbClr val="008000"/>
                </a:solidFill>
                <a:latin typeface="Courier New" panose="02070309020205020404" pitchFamily="49" charset="0"/>
                <a:cs typeface="Courier New" panose="02070309020205020404" pitchFamily="49" charset="0"/>
              </a:rPr>
              <a:t>"Alice"</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008000"/>
                </a:solidFill>
                <a:latin typeface="Courier New" panose="02070309020205020404" pitchFamily="49" charset="0"/>
                <a:cs typeface="Courier New" panose="02070309020205020404" pitchFamily="49" charset="0"/>
              </a:rPr>
              <a:t>"Bob"</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008000"/>
                </a:solidFill>
                <a:latin typeface="Courier New" panose="02070309020205020404" pitchFamily="49" charset="0"/>
                <a:cs typeface="Courier New" panose="02070309020205020404" pitchFamily="49" charset="0"/>
              </a:rPr>
              <a:t>"Cindy"</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008000"/>
                </a:solidFill>
                <a:latin typeface="Courier New" panose="02070309020205020404" pitchFamily="49" charset="0"/>
                <a:cs typeface="Courier New" panose="02070309020205020404" pitchFamily="49" charset="0"/>
              </a:rPr>
              <a:t>"Doug"</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008000"/>
                </a:solidFill>
                <a:latin typeface="Courier New" panose="02070309020205020404" pitchFamily="49" charset="0"/>
                <a:cs typeface="Courier New" panose="02070309020205020404" pitchFamily="49" charset="0"/>
              </a:rPr>
              <a:t>"Ed"</a:t>
            </a:r>
            <a:r>
              <a:rPr lang="en-AU" altLang="ru-RU" sz="2000" b="1" dirty="0">
                <a:solidFill>
                  <a:schemeClr val="tx2"/>
                </a:solidFill>
                <a:latin typeface="Courier New" panose="02070309020205020404" pitchFamily="49" charset="0"/>
                <a:cs typeface="Courier New" panose="02070309020205020404" pitchFamily="49" charset="0"/>
              </a:rPr>
              <a:t>, </a:t>
            </a:r>
          </a:p>
          <a:p>
            <a:pPr lvl="1" eaLnBrk="1" hangingPunct="1">
              <a:lnSpc>
                <a:spcPct val="50000"/>
              </a:lnSpc>
              <a:buClr>
                <a:schemeClr val="folHlink"/>
              </a:buClr>
              <a:buSzPct val="60000"/>
              <a:buFont typeface="Wingdings" charset="2"/>
              <a:buNone/>
            </a:pPr>
            <a:endParaRPr lang="en-A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r>
              <a:rPr lang="en-AU" altLang="ru-RU" sz="2000" b="1" dirty="0">
                <a:solidFill>
                  <a:srgbClr val="008000"/>
                </a:solidFill>
                <a:latin typeface="Courier New" panose="02070309020205020404" pitchFamily="49" charset="0"/>
                <a:cs typeface="Courier New" panose="02070309020205020404" pitchFamily="49" charset="0"/>
              </a:rPr>
              <a:t>“Fred"</a:t>
            </a:r>
            <a:r>
              <a:rPr lang="en-AU" altLang="ru-RU" sz="2000" b="1" dirty="0">
                <a:solidFill>
                  <a:schemeClr val="tx2"/>
                </a:solidFill>
                <a:latin typeface="Courier New" panose="02070309020205020404" pitchFamily="49" charset="0"/>
                <a:cs typeface="Courier New" panose="02070309020205020404" pitchFamily="49" charset="0"/>
              </a:rPr>
              <a:t>};</a:t>
            </a:r>
          </a:p>
          <a:p>
            <a:pPr lvl="1" eaLnBrk="1" hangingPunct="1">
              <a:lnSpc>
                <a:spcPct val="50000"/>
              </a:lnSpc>
              <a:buClr>
                <a:schemeClr val="folHlink"/>
              </a:buClr>
              <a:buSzPct val="60000"/>
              <a:buFont typeface="Wingdings" charset="2"/>
              <a:buNone/>
            </a:pPr>
            <a:endParaRPr lang="en-A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r>
              <a:rPr lang="en-AU" altLang="ru-RU" sz="2000" b="1" dirty="0">
                <a:solidFill>
                  <a:srgbClr val="8000A0"/>
                </a:solidFill>
                <a:latin typeface="Courier New" panose="02070309020205020404" pitchFamily="49" charset="0"/>
                <a:cs typeface="Courier New" panose="02070309020205020404" pitchFamily="49" charset="0"/>
              </a:rPr>
              <a:t>String</a:t>
            </a:r>
            <a:r>
              <a:rPr lang="en-AU" altLang="ru-RU" sz="2000" b="1" dirty="0">
                <a:solidFill>
                  <a:schemeClr val="tx2"/>
                </a:solidFill>
                <a:latin typeface="Courier New" panose="02070309020205020404" pitchFamily="49" charset="0"/>
                <a:cs typeface="Courier New" panose="02070309020205020404" pitchFamily="49" charset="0"/>
              </a:rPr>
              <a:t>[] a2 = {</a:t>
            </a:r>
            <a:r>
              <a:rPr lang="en-AU" altLang="ru-RU" sz="2000" b="1" dirty="0">
                <a:solidFill>
                  <a:srgbClr val="008000"/>
                </a:solidFill>
                <a:latin typeface="Courier New" panose="02070309020205020404" pitchFamily="49" charset="0"/>
                <a:cs typeface="Courier New" panose="02070309020205020404" pitchFamily="49" charset="0"/>
              </a:rPr>
              <a:t>"Gene"</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008000"/>
                </a:solidFill>
                <a:latin typeface="Courier New" panose="02070309020205020404" pitchFamily="49" charset="0"/>
                <a:cs typeface="Courier New" panose="02070309020205020404" pitchFamily="49" charset="0"/>
              </a:rPr>
              <a:t>"Hope"</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008000"/>
                </a:solidFill>
                <a:latin typeface="Courier New" panose="02070309020205020404" pitchFamily="49" charset="0"/>
                <a:cs typeface="Courier New" panose="02070309020205020404" pitchFamily="49" charset="0"/>
              </a:rPr>
              <a:t>"Irene"</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008000"/>
                </a:solidFill>
                <a:latin typeface="Courier New" panose="02070309020205020404" pitchFamily="49" charset="0"/>
                <a:cs typeface="Courier New" panose="02070309020205020404" pitchFamily="49" charset="0"/>
              </a:rPr>
              <a:t>"Jack"</a:t>
            </a:r>
            <a:r>
              <a:rPr lang="en-AU" altLang="ru-RU" sz="2000" b="1" dirty="0">
                <a:solidFill>
                  <a:schemeClr val="tx2"/>
                </a:solidFill>
                <a:latin typeface="Courier New" panose="02070309020205020404" pitchFamily="49" charset="0"/>
                <a:cs typeface="Courier New" panose="02070309020205020404" pitchFamily="49" charset="0"/>
              </a:rPr>
              <a:t>, </a:t>
            </a:r>
          </a:p>
          <a:p>
            <a:pPr lvl="1" eaLnBrk="1" hangingPunct="1">
              <a:lnSpc>
                <a:spcPct val="50000"/>
              </a:lnSpc>
              <a:buClr>
                <a:schemeClr val="folHlink"/>
              </a:buClr>
              <a:buSzPct val="60000"/>
              <a:buFont typeface="Wingdings" charset="2"/>
              <a:buNone/>
            </a:pPr>
            <a:endParaRPr lang="en-AU" altLang="ru-RU" sz="2000" b="1" dirty="0">
              <a:solidFill>
                <a:schemeClr val="tx2"/>
              </a:solidFill>
              <a:latin typeface="Courier New" panose="02070309020205020404" pitchFamily="49" charset="0"/>
              <a:cs typeface="Courier New" panose="02070309020205020404" pitchFamily="49" charset="0"/>
            </a:endParaRPr>
          </a:p>
          <a:p>
            <a:pPr lvl="1" eaLnBrk="1" hangingPunct="1">
              <a:lnSpc>
                <a:spcPct val="50000"/>
              </a:lnSpc>
              <a:buClr>
                <a:schemeClr val="folHlink"/>
              </a:buClr>
              <a:buSzPct val="60000"/>
              <a:buFont typeface="Wingdings" charset="2"/>
              <a:buNone/>
            </a:pPr>
            <a:r>
              <a:rPr lang="en-AU" altLang="ru-RU" sz="2000" b="1" dirty="0">
                <a:solidFill>
                  <a:srgbClr val="008000"/>
                </a:solidFill>
                <a:latin typeface="Courier New" panose="02070309020205020404" pitchFamily="49" charset="0"/>
                <a:cs typeface="Courier New" panose="02070309020205020404" pitchFamily="49" charset="0"/>
              </a:rPr>
              <a:t>"Kim"</a:t>
            </a:r>
            <a:r>
              <a:rPr lang="en-AU" altLang="ru-RU" sz="2000" b="1" dirty="0">
                <a:solidFill>
                  <a:schemeClr val="tx2"/>
                </a:solidFill>
                <a:latin typeface="Courier New" panose="02070309020205020404" pitchFamily="49" charset="0"/>
                <a:cs typeface="Courier New" panose="02070309020205020404" pitchFamily="49" charset="0"/>
              </a:rPr>
              <a:t>, </a:t>
            </a:r>
            <a:r>
              <a:rPr lang="en-AU" altLang="ru-RU" sz="2000" b="1" dirty="0">
                <a:solidFill>
                  <a:srgbClr val="008000"/>
                </a:solidFill>
                <a:latin typeface="Courier New" panose="02070309020205020404" pitchFamily="49" charset="0"/>
                <a:cs typeface="Courier New" panose="02070309020205020404" pitchFamily="49" charset="0"/>
              </a:rPr>
              <a:t>"Lance"</a:t>
            </a:r>
            <a:r>
              <a:rPr lang="en-AU" altLang="ru-RU" sz="2000" b="1" dirty="0">
                <a:solidFill>
                  <a:schemeClr val="tx2"/>
                </a:solidFill>
                <a:latin typeface="Courier New" panose="02070309020205020404" pitchFamily="49" charset="0"/>
                <a:cs typeface="Courier New" panose="02070309020205020404" pitchFamily="49" charset="0"/>
              </a:rPr>
              <a:t>}; </a:t>
            </a:r>
            <a:endParaRPr lang="en-US" altLang="ru-RU" sz="2000" b="1" dirty="0">
              <a:solidFill>
                <a:schemeClr val="tx2"/>
              </a:solidFill>
              <a:latin typeface="Courier New" panose="02070309020205020404" pitchFamily="49" charset="0"/>
              <a:cs typeface="Courier New" panose="02070309020205020404" pitchFamily="49" charset="0"/>
            </a:endParaRPr>
          </a:p>
          <a:p>
            <a:pPr eaLnBrk="1" hangingPunct="1">
              <a:lnSpc>
                <a:spcPct val="80000"/>
              </a:lnSpc>
              <a:buClr>
                <a:schemeClr val="folHlink"/>
              </a:buClr>
              <a:buSzPct val="60000"/>
              <a:buFont typeface="Wingdings" charset="2"/>
              <a:buNone/>
            </a:pPr>
            <a:endParaRPr lang="en-US" altLang="ru-RU" sz="1600" dirty="0">
              <a:solidFill>
                <a:schemeClr val="tx2"/>
              </a:solidFill>
              <a:latin typeface="Arial Narrow" charset="0"/>
            </a:endParaRPr>
          </a:p>
        </p:txBody>
      </p:sp>
    </p:spTree>
    <p:extLst>
      <p:ext uri="{BB962C8B-B14F-4D97-AF65-F5344CB8AC3E}">
        <p14:creationId xmlns:p14="http://schemas.microsoft.com/office/powerpoint/2010/main" val="124917801"/>
      </p:ext>
    </p:extLst>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7DF357-552B-9E40-8D2C-2A32E5713755}"/>
              </a:ext>
            </a:extLst>
          </p:cNvPr>
          <p:cNvSpPr>
            <a:spLocks noGrp="1"/>
          </p:cNvSpPr>
          <p:nvPr>
            <p:ph type="title"/>
          </p:nvPr>
        </p:nvSpPr>
        <p:spPr/>
        <p:txBody>
          <a:bodyPr/>
          <a:lstStyle/>
          <a:p>
            <a:r>
              <a:rPr lang="ru-RU" altLang="ru-RU" sz="3200" dirty="0">
                <a:latin typeface="Tahoma" charset="0"/>
                <a:ea typeface="ＭＳ Ｐゴシック" charset="-128"/>
              </a:rPr>
              <a:t>Применение</a:t>
            </a:r>
            <a:r>
              <a:rPr lang="en-US" altLang="ru-RU" sz="3200" dirty="0">
                <a:latin typeface="Tahoma" charset="0"/>
                <a:ea typeface="ＭＳ Ｐゴシック" charset="-128"/>
              </a:rPr>
              <a:t>: </a:t>
            </a:r>
            <a:r>
              <a:rPr lang="ru-RU" altLang="ru-RU" sz="3200" dirty="0">
                <a:latin typeface="Tahoma" charset="0"/>
                <a:ea typeface="ＭＳ Ｐゴシック" charset="-128"/>
              </a:rPr>
              <a:t>Проблема </a:t>
            </a:r>
            <a:r>
              <a:rPr lang="ru-RU" altLang="ru-RU" sz="3200" dirty="0" err="1">
                <a:latin typeface="Tahoma" charset="0"/>
                <a:ea typeface="ＭＳ Ｐゴシック" charset="-128"/>
              </a:rPr>
              <a:t>Джосефуса</a:t>
            </a:r>
            <a:r>
              <a:rPr lang="ru-RU" altLang="ru-RU" sz="3200" dirty="0">
                <a:latin typeface="Tahoma" charset="0"/>
                <a:ea typeface="ＭＳ Ｐゴシック" charset="-128"/>
              </a:rPr>
              <a:t> </a:t>
            </a:r>
            <a:r>
              <a:rPr lang="en-US" altLang="ru-RU" sz="3200" dirty="0">
                <a:latin typeface="Tahoma" charset="0"/>
                <a:ea typeface="ＭＳ Ｐゴシック" charset="-128"/>
              </a:rPr>
              <a:t>(5/5)</a:t>
            </a:r>
            <a:endParaRPr lang="ru-RU" sz="3200" dirty="0">
              <a:latin typeface="Tahoma" charset="0"/>
              <a:ea typeface="ＭＳ Ｐゴシック" charset="-128"/>
            </a:endParaRPr>
          </a:p>
        </p:txBody>
      </p:sp>
      <p:sp>
        <p:nvSpPr>
          <p:cNvPr id="3" name="Объект 2">
            <a:extLst>
              <a:ext uri="{FF2B5EF4-FFF2-40B4-BE49-F238E27FC236}">
                <a16:creationId xmlns:a16="http://schemas.microsoft.com/office/drawing/2014/main" id="{4D6E7996-3E6C-FF43-8C28-389966D7F7D4}"/>
              </a:ext>
            </a:extLst>
          </p:cNvPr>
          <p:cNvSpPr>
            <a:spLocks noGrp="1"/>
          </p:cNvSpPr>
          <p:nvPr>
            <p:ph idx="1"/>
          </p:nvPr>
        </p:nvSpPr>
        <p:spPr>
          <a:solidFill>
            <a:schemeClr val="accent6">
              <a:lumMod val="40000"/>
              <a:lumOff val="60000"/>
            </a:schemeClr>
          </a:solidFill>
        </p:spPr>
        <p:txBody>
          <a:bodyPr/>
          <a:lstStyle/>
          <a:p>
            <a:pPr lvl="2">
              <a:lnSpc>
                <a:spcPct val="110000"/>
              </a:lnSpc>
              <a:buClr>
                <a:schemeClr val="folHlink"/>
              </a:buClr>
              <a:buSzPct val="60000"/>
              <a:buNone/>
            </a:pPr>
            <a:r>
              <a:rPr lang="en-US" altLang="ru-RU" b="1" dirty="0">
                <a:solidFill>
                  <a:schemeClr val="tx2"/>
                </a:solidFill>
                <a:latin typeface="Courier New" panose="02070309020205020404" pitchFamily="49" charset="0"/>
                <a:cs typeface="Courier New" panose="02070309020205020404" pitchFamily="49" charset="0"/>
              </a:rPr>
              <a:t> </a:t>
            </a:r>
            <a:r>
              <a:rPr lang="en-AU" altLang="ru-RU" b="1" dirty="0">
                <a:solidFill>
                  <a:srgbClr val="8000A0"/>
                </a:solidFill>
                <a:latin typeface="Courier New" panose="02070309020205020404" pitchFamily="49" charset="0"/>
                <a:cs typeface="Courier New" panose="02070309020205020404" pitchFamily="49" charset="0"/>
              </a:rPr>
              <a:t>String</a:t>
            </a:r>
            <a:r>
              <a:rPr lang="en-AU" altLang="ru-RU" b="1" dirty="0">
                <a:solidFill>
                  <a:schemeClr val="tx2"/>
                </a:solidFill>
                <a:latin typeface="Courier New" panose="02070309020205020404" pitchFamily="49" charset="0"/>
                <a:cs typeface="Courier New" panose="02070309020205020404" pitchFamily="49" charset="0"/>
              </a:rPr>
              <a:t>[] a3 = {</a:t>
            </a:r>
            <a:r>
              <a:rPr lang="en-AU" altLang="ru-RU" b="1" dirty="0">
                <a:solidFill>
                  <a:srgbClr val="008000"/>
                </a:solidFill>
                <a:latin typeface="Courier New" panose="02070309020205020404" pitchFamily="49" charset="0"/>
                <a:cs typeface="Courier New" panose="02070309020205020404" pitchFamily="49" charset="0"/>
              </a:rPr>
              <a:t>"Mike"</a:t>
            </a:r>
            <a:r>
              <a:rPr lang="en-AU" altLang="ru-RU" b="1" dirty="0">
                <a:solidFill>
                  <a:schemeClr val="tx2"/>
                </a:solidFill>
                <a:latin typeface="Courier New" panose="02070309020205020404" pitchFamily="49" charset="0"/>
                <a:cs typeface="Courier New" panose="02070309020205020404" pitchFamily="49" charset="0"/>
              </a:rPr>
              <a:t>, </a:t>
            </a:r>
            <a:r>
              <a:rPr lang="en-AU" altLang="ru-RU" b="1" dirty="0">
                <a:solidFill>
                  <a:srgbClr val="008000"/>
                </a:solidFill>
                <a:latin typeface="Courier New" panose="02070309020205020404" pitchFamily="49" charset="0"/>
                <a:cs typeface="Courier New" panose="02070309020205020404" pitchFamily="49" charset="0"/>
              </a:rPr>
              <a:t>"Roberto"</a:t>
            </a:r>
            <a:r>
              <a:rPr lang="en-AU" altLang="ru-RU" b="1" dirty="0">
                <a:solidFill>
                  <a:schemeClr val="tx2"/>
                </a:solidFill>
                <a:latin typeface="Courier New" panose="02070309020205020404" pitchFamily="49" charset="0"/>
                <a:cs typeface="Courier New" panose="02070309020205020404" pitchFamily="49" charset="0"/>
              </a:rPr>
              <a:t>}; </a:t>
            </a:r>
            <a:endParaRPr lang="en-US" altLang="ru-RU" b="1" dirty="0">
              <a:solidFill>
                <a:schemeClr val="tx2"/>
              </a:solidFill>
              <a:latin typeface="Courier New" panose="02070309020205020404" pitchFamily="49" charset="0"/>
              <a:cs typeface="Courier New" panose="02070309020205020404" pitchFamily="49" charset="0"/>
            </a:endParaRPr>
          </a:p>
          <a:p>
            <a:pPr lvl="2">
              <a:lnSpc>
                <a:spcPct val="110000"/>
              </a:lnSpc>
              <a:buClr>
                <a:schemeClr val="folHlink"/>
              </a:buClr>
              <a:buSzPct val="60000"/>
              <a:buNone/>
            </a:pPr>
            <a:r>
              <a:rPr lang="en-US" altLang="ru-RU" b="1" dirty="0">
                <a:solidFill>
                  <a:schemeClr val="tx2"/>
                </a:solidFill>
                <a:latin typeface="Courier New" panose="02070309020205020404" pitchFamily="49" charset="0"/>
                <a:cs typeface="Courier New" panose="02070309020205020404" pitchFamily="49" charset="0"/>
              </a:rPr>
              <a:t>    </a:t>
            </a:r>
            <a:r>
              <a:rPr lang="en-AU" altLang="ru-RU" b="1" dirty="0" err="1">
                <a:solidFill>
                  <a:schemeClr val="tx2"/>
                </a:solidFill>
                <a:latin typeface="Courier New" panose="02070309020205020404" pitchFamily="49" charset="0"/>
                <a:cs typeface="Courier New" panose="02070309020205020404" pitchFamily="49" charset="0"/>
              </a:rPr>
              <a:t>System.out.</a:t>
            </a:r>
            <a:r>
              <a:rPr lang="en-AU" altLang="ru-RU" b="1" dirty="0" err="1">
                <a:solidFill>
                  <a:srgbClr val="0000FF"/>
                </a:solidFill>
                <a:latin typeface="Courier New" panose="02070309020205020404" pitchFamily="49" charset="0"/>
                <a:cs typeface="Courier New" panose="02070309020205020404" pitchFamily="49" charset="0"/>
              </a:rPr>
              <a:t>println</a:t>
            </a:r>
            <a:r>
              <a:rPr lang="en-AU" altLang="ru-RU" b="1" dirty="0">
                <a:solidFill>
                  <a:schemeClr val="tx2"/>
                </a:solidFill>
                <a:latin typeface="Courier New" panose="02070309020205020404" pitchFamily="49" charset="0"/>
                <a:cs typeface="Courier New" panose="02070309020205020404" pitchFamily="49" charset="0"/>
              </a:rPr>
              <a:t>(</a:t>
            </a:r>
            <a:r>
              <a:rPr lang="en-AU" altLang="ru-RU" b="1" dirty="0">
                <a:solidFill>
                  <a:srgbClr val="008000"/>
                </a:solidFill>
                <a:latin typeface="Courier New" panose="02070309020205020404" pitchFamily="49" charset="0"/>
                <a:cs typeface="Courier New" panose="02070309020205020404" pitchFamily="49" charset="0"/>
              </a:rPr>
              <a:t>"First winner is "</a:t>
            </a:r>
            <a:r>
              <a:rPr lang="en-AU" altLang="ru-RU" b="1" dirty="0">
                <a:solidFill>
                  <a:schemeClr val="tx2"/>
                </a:solidFill>
                <a:latin typeface="Courier New" panose="02070309020205020404" pitchFamily="49" charset="0"/>
                <a:cs typeface="Courier New" panose="02070309020205020404" pitchFamily="49" charset="0"/>
              </a:rPr>
              <a:t> + </a:t>
            </a:r>
            <a:r>
              <a:rPr lang="en-AU" altLang="ru-RU" b="1" dirty="0">
                <a:solidFill>
                  <a:srgbClr val="0000FF"/>
                </a:solidFill>
                <a:latin typeface="Courier New" panose="02070309020205020404" pitchFamily="49" charset="0"/>
                <a:cs typeface="Courier New" panose="02070309020205020404" pitchFamily="49" charset="0"/>
              </a:rPr>
              <a:t>Josephus</a:t>
            </a:r>
            <a:r>
              <a:rPr lang="en-AU" altLang="ru-RU" b="1" dirty="0">
                <a:solidFill>
                  <a:schemeClr val="tx2"/>
                </a:solidFill>
                <a:latin typeface="Courier New" panose="02070309020205020404" pitchFamily="49" charset="0"/>
                <a:cs typeface="Courier New" panose="02070309020205020404" pitchFamily="49" charset="0"/>
              </a:rPr>
              <a:t>(</a:t>
            </a:r>
            <a:r>
              <a:rPr lang="en-AU" altLang="ru-RU" b="1" dirty="0" err="1">
                <a:solidFill>
                  <a:srgbClr val="0000FF"/>
                </a:solidFill>
                <a:latin typeface="Courier New" panose="02070309020205020404" pitchFamily="49" charset="0"/>
                <a:cs typeface="Courier New" panose="02070309020205020404" pitchFamily="49" charset="0"/>
              </a:rPr>
              <a:t>buildQueue</a:t>
            </a:r>
            <a:r>
              <a:rPr lang="en-AU" altLang="ru-RU" b="1" dirty="0">
                <a:solidFill>
                  <a:schemeClr val="tx2"/>
                </a:solidFill>
                <a:latin typeface="Courier New" panose="02070309020205020404" pitchFamily="49" charset="0"/>
                <a:cs typeface="Courier New" panose="02070309020205020404" pitchFamily="49" charset="0"/>
              </a:rPr>
              <a:t>(a1), 3)); </a:t>
            </a:r>
            <a:r>
              <a:rPr lang="en-AU" altLang="ru-RU" b="1" dirty="0" err="1">
                <a:solidFill>
                  <a:schemeClr val="tx2"/>
                </a:solidFill>
                <a:latin typeface="Courier New" panose="02070309020205020404" pitchFamily="49" charset="0"/>
                <a:cs typeface="Courier New" panose="02070309020205020404" pitchFamily="49" charset="0"/>
              </a:rPr>
              <a:t>System.out.</a:t>
            </a:r>
            <a:r>
              <a:rPr lang="en-AU" altLang="ru-RU" b="1" dirty="0" err="1">
                <a:solidFill>
                  <a:srgbClr val="0000FF"/>
                </a:solidFill>
                <a:latin typeface="Courier New" panose="02070309020205020404" pitchFamily="49" charset="0"/>
                <a:cs typeface="Courier New" panose="02070309020205020404" pitchFamily="49" charset="0"/>
              </a:rPr>
              <a:t>println</a:t>
            </a:r>
            <a:r>
              <a:rPr lang="en-AU" altLang="ru-RU" b="1" dirty="0">
                <a:solidFill>
                  <a:schemeClr val="tx2"/>
                </a:solidFill>
                <a:latin typeface="Courier New" panose="02070309020205020404" pitchFamily="49" charset="0"/>
                <a:cs typeface="Courier New" panose="02070309020205020404" pitchFamily="49" charset="0"/>
              </a:rPr>
              <a:t>(</a:t>
            </a:r>
            <a:r>
              <a:rPr lang="en-AU" altLang="ru-RU" b="1" dirty="0">
                <a:solidFill>
                  <a:srgbClr val="008000"/>
                </a:solidFill>
                <a:latin typeface="Courier New" panose="02070309020205020404" pitchFamily="49" charset="0"/>
                <a:cs typeface="Courier New" panose="02070309020205020404" pitchFamily="49" charset="0"/>
              </a:rPr>
              <a:t>"Second winner is "</a:t>
            </a:r>
            <a:r>
              <a:rPr lang="en-AU" altLang="ru-RU" b="1" dirty="0">
                <a:solidFill>
                  <a:schemeClr val="tx2"/>
                </a:solidFill>
                <a:latin typeface="Courier New" panose="02070309020205020404" pitchFamily="49" charset="0"/>
                <a:cs typeface="Courier New" panose="02070309020205020404" pitchFamily="49" charset="0"/>
              </a:rPr>
              <a:t> + </a:t>
            </a:r>
            <a:r>
              <a:rPr lang="en-AU" altLang="ru-RU" b="1" dirty="0">
                <a:solidFill>
                  <a:srgbClr val="0000FF"/>
                </a:solidFill>
                <a:latin typeface="Courier New" panose="02070309020205020404" pitchFamily="49" charset="0"/>
                <a:cs typeface="Courier New" panose="02070309020205020404" pitchFamily="49" charset="0"/>
              </a:rPr>
              <a:t>Josephus</a:t>
            </a:r>
            <a:r>
              <a:rPr lang="en-AU" altLang="ru-RU" b="1" dirty="0">
                <a:solidFill>
                  <a:schemeClr val="tx2"/>
                </a:solidFill>
                <a:latin typeface="Courier New" panose="02070309020205020404" pitchFamily="49" charset="0"/>
                <a:cs typeface="Courier New" panose="02070309020205020404" pitchFamily="49" charset="0"/>
              </a:rPr>
              <a:t>(</a:t>
            </a:r>
            <a:r>
              <a:rPr lang="en-AU" altLang="ru-RU" b="1" dirty="0" err="1">
                <a:solidFill>
                  <a:srgbClr val="0000FF"/>
                </a:solidFill>
                <a:latin typeface="Courier New" panose="02070309020205020404" pitchFamily="49" charset="0"/>
                <a:cs typeface="Courier New" panose="02070309020205020404" pitchFamily="49" charset="0"/>
              </a:rPr>
              <a:t>buildQueue</a:t>
            </a:r>
            <a:r>
              <a:rPr lang="en-AU" altLang="ru-RU" b="1" dirty="0">
                <a:solidFill>
                  <a:schemeClr val="tx2"/>
                </a:solidFill>
                <a:latin typeface="Courier New" panose="02070309020205020404" pitchFamily="49" charset="0"/>
                <a:cs typeface="Courier New" panose="02070309020205020404" pitchFamily="49" charset="0"/>
              </a:rPr>
              <a:t>(a2), 10)); </a:t>
            </a:r>
            <a:r>
              <a:rPr lang="en-AU" altLang="ru-RU" b="1" dirty="0" err="1">
                <a:solidFill>
                  <a:schemeClr val="tx2"/>
                </a:solidFill>
                <a:latin typeface="Courier New" panose="02070309020205020404" pitchFamily="49" charset="0"/>
                <a:cs typeface="Courier New" panose="02070309020205020404" pitchFamily="49" charset="0"/>
              </a:rPr>
              <a:t>System.out.</a:t>
            </a:r>
            <a:r>
              <a:rPr lang="en-AU" altLang="ru-RU" b="1" dirty="0" err="1">
                <a:solidFill>
                  <a:srgbClr val="0000FF"/>
                </a:solidFill>
                <a:latin typeface="Courier New" panose="02070309020205020404" pitchFamily="49" charset="0"/>
                <a:cs typeface="Courier New" panose="02070309020205020404" pitchFamily="49" charset="0"/>
              </a:rPr>
              <a:t>println</a:t>
            </a:r>
            <a:r>
              <a:rPr lang="en-AU" altLang="ru-RU" b="1" dirty="0">
                <a:solidFill>
                  <a:schemeClr val="tx2"/>
                </a:solidFill>
                <a:latin typeface="Courier New" panose="02070309020205020404" pitchFamily="49" charset="0"/>
                <a:cs typeface="Courier New" panose="02070309020205020404" pitchFamily="49" charset="0"/>
              </a:rPr>
              <a:t>(</a:t>
            </a:r>
            <a:r>
              <a:rPr lang="en-AU" altLang="ru-RU" b="1" dirty="0">
                <a:solidFill>
                  <a:srgbClr val="008000"/>
                </a:solidFill>
                <a:latin typeface="Courier New" panose="02070309020205020404" pitchFamily="49" charset="0"/>
                <a:cs typeface="Courier New" panose="02070309020205020404" pitchFamily="49" charset="0"/>
              </a:rPr>
              <a:t>"Third winner is "</a:t>
            </a:r>
            <a:r>
              <a:rPr lang="en-AU" altLang="ru-RU" b="1" dirty="0">
                <a:solidFill>
                  <a:schemeClr val="tx2"/>
                </a:solidFill>
                <a:latin typeface="Courier New" panose="02070309020205020404" pitchFamily="49" charset="0"/>
                <a:cs typeface="Courier New" panose="02070309020205020404" pitchFamily="49" charset="0"/>
              </a:rPr>
              <a:t> + </a:t>
            </a:r>
            <a:r>
              <a:rPr lang="en-AU" altLang="ru-RU" b="1" dirty="0">
                <a:solidFill>
                  <a:srgbClr val="0000FF"/>
                </a:solidFill>
                <a:latin typeface="Courier New" panose="02070309020205020404" pitchFamily="49" charset="0"/>
                <a:cs typeface="Courier New" panose="02070309020205020404" pitchFamily="49" charset="0"/>
              </a:rPr>
              <a:t>Josephus</a:t>
            </a:r>
            <a:r>
              <a:rPr lang="en-AU" altLang="ru-RU" b="1" dirty="0">
                <a:solidFill>
                  <a:schemeClr val="tx2"/>
                </a:solidFill>
                <a:latin typeface="Courier New" panose="02070309020205020404" pitchFamily="49" charset="0"/>
                <a:cs typeface="Courier New" panose="02070309020205020404" pitchFamily="49" charset="0"/>
              </a:rPr>
              <a:t>(</a:t>
            </a:r>
            <a:r>
              <a:rPr lang="en-AU" altLang="ru-RU" b="1" dirty="0" err="1">
                <a:solidFill>
                  <a:srgbClr val="0000FF"/>
                </a:solidFill>
                <a:latin typeface="Courier New" panose="02070309020205020404" pitchFamily="49" charset="0"/>
                <a:cs typeface="Courier New" panose="02070309020205020404" pitchFamily="49" charset="0"/>
              </a:rPr>
              <a:t>buildQueue</a:t>
            </a:r>
            <a:r>
              <a:rPr lang="en-AU" altLang="ru-RU" b="1" dirty="0">
                <a:solidFill>
                  <a:schemeClr val="tx2"/>
                </a:solidFill>
                <a:latin typeface="Courier New" panose="02070309020205020404" pitchFamily="49" charset="0"/>
                <a:cs typeface="Courier New" panose="02070309020205020404" pitchFamily="49" charset="0"/>
              </a:rPr>
              <a:t>(a3), 7));</a:t>
            </a:r>
            <a:endParaRPr lang="en-US" altLang="ru-RU" b="1" dirty="0">
              <a:solidFill>
                <a:schemeClr val="tx2"/>
              </a:solidFill>
              <a:latin typeface="Courier New" panose="02070309020205020404" pitchFamily="49" charset="0"/>
              <a:cs typeface="Courier New" panose="02070309020205020404" pitchFamily="49" charset="0"/>
            </a:endParaRPr>
          </a:p>
          <a:p>
            <a:pPr lvl="2">
              <a:lnSpc>
                <a:spcPct val="110000"/>
              </a:lnSpc>
              <a:buClr>
                <a:schemeClr val="folHlink"/>
              </a:buClr>
              <a:buSzPct val="60000"/>
              <a:buNone/>
            </a:pPr>
            <a:r>
              <a:rPr lang="en-US" altLang="ru-RU" b="1" dirty="0">
                <a:solidFill>
                  <a:schemeClr val="tx2"/>
                </a:solidFill>
                <a:latin typeface="Courier New" panose="02070309020205020404" pitchFamily="49" charset="0"/>
                <a:cs typeface="Courier New" panose="02070309020205020404" pitchFamily="49" charset="0"/>
              </a:rPr>
              <a:t> </a:t>
            </a:r>
            <a:r>
              <a:rPr lang="en-AU" altLang="ru-RU" b="1" dirty="0">
                <a:solidFill>
                  <a:schemeClr val="tx2"/>
                </a:solidFill>
                <a:latin typeface="Courier New" panose="02070309020205020404" pitchFamily="49" charset="0"/>
                <a:cs typeface="Courier New" panose="02070309020205020404" pitchFamily="49" charset="0"/>
              </a:rPr>
              <a:t> } } </a:t>
            </a:r>
            <a:endParaRPr lang="ru-RU" dirty="0"/>
          </a:p>
        </p:txBody>
      </p:sp>
    </p:spTree>
    <p:extLst>
      <p:ext uri="{BB962C8B-B14F-4D97-AF65-F5344CB8AC3E}">
        <p14:creationId xmlns:p14="http://schemas.microsoft.com/office/powerpoint/2010/main" val="782517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Footer Placeholder 3">
            <a:extLst>
              <a:ext uri="{FF2B5EF4-FFF2-40B4-BE49-F238E27FC236}">
                <a16:creationId xmlns:a16="http://schemas.microsoft.com/office/drawing/2014/main" id="{BC3BE5A4-C5CA-6E4C-BAA4-49AE09FF000B}"/>
              </a:ext>
            </a:extLst>
          </p:cNvPr>
          <p:cNvSpPr>
            <a:spLocks noGrp="1"/>
          </p:cNvSpPr>
          <p:nvPr>
            <p:ph type="ftr" sz="quarter" idx="4294967295"/>
          </p:nvPr>
        </p:nvSpPr>
        <p:spPr bwMode="auto">
          <a:xfrm>
            <a:off x="990600" y="6324600"/>
            <a:ext cx="35052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pitchFamily="2" charset="0"/>
                <a:ea typeface="ＭＳ Ｐゴシック" panose="020B0600070205080204" pitchFamily="34" charset="-128"/>
              </a:defRPr>
            </a:lvl1pPr>
            <a:lvl2pPr marL="742950" indent="-285750">
              <a:defRPr sz="1200">
                <a:solidFill>
                  <a:schemeClr val="tx1"/>
                </a:solidFill>
                <a:latin typeface="Times" pitchFamily="2" charset="0"/>
                <a:ea typeface="ＭＳ Ｐゴシック" panose="020B0600070205080204" pitchFamily="34" charset="-128"/>
              </a:defRPr>
            </a:lvl2pPr>
            <a:lvl3pPr marL="1143000" indent="-228600">
              <a:defRPr sz="1200">
                <a:solidFill>
                  <a:schemeClr val="tx1"/>
                </a:solidFill>
                <a:latin typeface="Times" pitchFamily="2" charset="0"/>
                <a:ea typeface="ＭＳ Ｐゴシック" panose="020B0600070205080204" pitchFamily="34" charset="-128"/>
              </a:defRPr>
            </a:lvl3pPr>
            <a:lvl4pPr marL="1600200" indent="-228600">
              <a:defRPr sz="1200">
                <a:solidFill>
                  <a:schemeClr val="tx1"/>
                </a:solidFill>
                <a:latin typeface="Times" pitchFamily="2" charset="0"/>
                <a:ea typeface="ＭＳ Ｐゴシック" panose="020B0600070205080204" pitchFamily="34" charset="-128"/>
              </a:defRPr>
            </a:lvl4pPr>
            <a:lvl5pPr marL="2057400" indent="-228600">
              <a:defRPr sz="12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9pPr>
          </a:lstStyle>
          <a:p>
            <a:pPr eaLnBrk="1" hangingPunct="1"/>
            <a:endParaRPr lang="ru-RU" altLang="ru-RU" sz="1800">
              <a:latin typeface="Arial" panose="020B0604020202020204" pitchFamily="34" charset="0"/>
            </a:endParaRPr>
          </a:p>
        </p:txBody>
      </p:sp>
      <p:sp>
        <p:nvSpPr>
          <p:cNvPr id="113666" name="Slide Number Placeholder 4">
            <a:extLst>
              <a:ext uri="{FF2B5EF4-FFF2-40B4-BE49-F238E27FC236}">
                <a16:creationId xmlns:a16="http://schemas.microsoft.com/office/drawing/2014/main" id="{D288ADA5-5760-6649-9B6A-EA6DF8B2F656}"/>
              </a:ext>
            </a:extLst>
          </p:cNvPr>
          <p:cNvSpPr>
            <a:spLocks noGrp="1"/>
          </p:cNvSpPr>
          <p:nvPr>
            <p:ph type="sldNum" sz="quarter" idx="4294967295"/>
          </p:nvPr>
        </p:nvSpPr>
        <p:spPr bwMode="auto">
          <a:xfrm>
            <a:off x="6858000" y="63246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pitchFamily="2" charset="0"/>
                <a:ea typeface="ＭＳ Ｐゴシック" panose="020B0600070205080204" pitchFamily="34" charset="-128"/>
              </a:defRPr>
            </a:lvl1pPr>
            <a:lvl2pPr marL="742950" indent="-285750">
              <a:defRPr sz="1200">
                <a:solidFill>
                  <a:schemeClr val="tx1"/>
                </a:solidFill>
                <a:latin typeface="Times" pitchFamily="2" charset="0"/>
                <a:ea typeface="ＭＳ Ｐゴシック" panose="020B0600070205080204" pitchFamily="34" charset="-128"/>
              </a:defRPr>
            </a:lvl2pPr>
            <a:lvl3pPr marL="1143000" indent="-228600">
              <a:defRPr sz="1200">
                <a:solidFill>
                  <a:schemeClr val="tx1"/>
                </a:solidFill>
                <a:latin typeface="Times" pitchFamily="2" charset="0"/>
                <a:ea typeface="ＭＳ Ｐゴシック" panose="020B0600070205080204" pitchFamily="34" charset="-128"/>
              </a:defRPr>
            </a:lvl3pPr>
            <a:lvl4pPr marL="1600200" indent="-228600">
              <a:defRPr sz="1200">
                <a:solidFill>
                  <a:schemeClr val="tx1"/>
                </a:solidFill>
                <a:latin typeface="Times" pitchFamily="2" charset="0"/>
                <a:ea typeface="ＭＳ Ｐゴシック" panose="020B0600070205080204" pitchFamily="34" charset="-128"/>
              </a:defRPr>
            </a:lvl4pPr>
            <a:lvl5pPr marL="2057400" indent="-228600">
              <a:defRPr sz="12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9pPr>
          </a:lstStyle>
          <a:p>
            <a:pPr eaLnBrk="1" hangingPunct="1"/>
            <a:r>
              <a:rPr lang="en-US" altLang="ru-RU" sz="1800">
                <a:latin typeface="Arial" panose="020B0604020202020204" pitchFamily="34" charset="0"/>
              </a:rPr>
              <a:t>4-</a:t>
            </a:r>
            <a:fld id="{1A01CC5D-391B-4148-A243-A8AFDD99E91E}" type="slidenum">
              <a:rPr lang="en-US" altLang="ru-RU" sz="1800">
                <a:latin typeface="Arial" panose="020B0604020202020204" pitchFamily="34" charset="0"/>
              </a:rPr>
              <a:pPr eaLnBrk="1" hangingPunct="1"/>
              <a:t>77</a:t>
            </a:fld>
            <a:endParaRPr lang="en-US" altLang="ru-RU" sz="1800">
              <a:latin typeface="Arial" panose="020B0604020202020204" pitchFamily="34" charset="0"/>
            </a:endParaRPr>
          </a:p>
        </p:txBody>
      </p:sp>
      <p:sp>
        <p:nvSpPr>
          <p:cNvPr id="113667" name="Rectangle 2">
            <a:extLst>
              <a:ext uri="{FF2B5EF4-FFF2-40B4-BE49-F238E27FC236}">
                <a16:creationId xmlns:a16="http://schemas.microsoft.com/office/drawing/2014/main" id="{038EF86B-EC28-0A46-808F-623769FE57D3}"/>
              </a:ext>
            </a:extLst>
          </p:cNvPr>
          <p:cNvSpPr>
            <a:spLocks noGrp="1" noChangeArrowheads="1"/>
          </p:cNvSpPr>
          <p:nvPr>
            <p:ph type="title"/>
          </p:nvPr>
        </p:nvSpPr>
        <p:spPr bwMode="auto">
          <a:xfrm>
            <a:off x="152400" y="0"/>
            <a:ext cx="8534400" cy="1417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dirty="0">
                <a:ea typeface="ＭＳ Ｐゴシック" panose="020B0600070205080204" pitchFamily="34" charset="-128"/>
              </a:rPr>
              <a:t>Материал для чтения</a:t>
            </a:r>
            <a:endParaRPr lang="en-US" altLang="ru-RU" dirty="0">
              <a:ea typeface="ＭＳ Ｐゴシック" panose="020B0600070205080204" pitchFamily="34" charset="-128"/>
            </a:endParaRPr>
          </a:p>
        </p:txBody>
      </p:sp>
      <p:sp>
        <p:nvSpPr>
          <p:cNvPr id="47108" name="Rectangle 3">
            <a:extLst>
              <a:ext uri="{FF2B5EF4-FFF2-40B4-BE49-F238E27FC236}">
                <a16:creationId xmlns:a16="http://schemas.microsoft.com/office/drawing/2014/main" id="{D5D4DE07-6AFE-6447-9D8F-CCEE792FBD30}"/>
              </a:ext>
            </a:extLst>
          </p:cNvPr>
          <p:cNvSpPr>
            <a:spLocks noGrp="1" noChangeArrowheads="1"/>
          </p:cNvSpPr>
          <p:nvPr>
            <p:ph type="body" idx="1"/>
          </p:nvPr>
        </p:nvSpPr>
        <p:spPr bwMode="auto">
          <a:xfrm>
            <a:off x="0" y="685800"/>
            <a:ext cx="9144000" cy="6019800"/>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eaLnBrk="1" hangingPunct="1">
              <a:spcBef>
                <a:spcPts val="1500"/>
              </a:spcBef>
              <a:buFont typeface="Arial" charset="0"/>
              <a:buAutoNum type="arabicPeriod"/>
            </a:pPr>
            <a:r>
              <a:rPr lang="en-US" altLang="ru-RU" sz="2400" dirty="0">
                <a:hlinkClick r:id="rId2"/>
              </a:rPr>
              <a:t>https://javarush.ru/groups/posts/2321-strukturih-dannihkh--stek-i-ocheredjh </a:t>
            </a:r>
            <a:endParaRPr lang="ru-RU" altLang="ru-RU" sz="2400" dirty="0">
              <a:hlinkClick r:id="rId2"/>
            </a:endParaRPr>
          </a:p>
          <a:p>
            <a:pPr eaLnBrk="1" hangingPunct="1">
              <a:spcBef>
                <a:spcPts val="1500"/>
              </a:spcBef>
              <a:buFont typeface="Arial" charset="0"/>
              <a:buAutoNum type="arabicPeriod"/>
            </a:pPr>
            <a:r>
              <a:rPr lang="en-US" altLang="ru-RU" sz="2400" dirty="0">
                <a:hlinkClick r:id="rId2"/>
              </a:rPr>
              <a:t>https://habr.com/ru/post/182776/</a:t>
            </a:r>
            <a:endParaRPr lang="ru-RU" altLang="ru-RU" sz="2400" dirty="0">
              <a:hlinkClick r:id="rId2"/>
            </a:endParaRPr>
          </a:p>
          <a:p>
            <a:pPr eaLnBrk="1" hangingPunct="1">
              <a:spcBef>
                <a:spcPts val="1500"/>
              </a:spcBef>
              <a:buFont typeface="Arial" charset="0"/>
              <a:buAutoNum type="arabicPeriod"/>
            </a:pPr>
            <a:r>
              <a:rPr lang="en-US" altLang="ru-RU" sz="2400" dirty="0">
                <a:hlinkClick r:id="rId2"/>
              </a:rPr>
              <a:t>http://ermak.cs.nstu.ru/flp/flp_book/2.8.html</a:t>
            </a:r>
            <a:endParaRPr lang="ru-RU" altLang="ru-RU" sz="2400" dirty="0"/>
          </a:p>
          <a:p>
            <a:pPr eaLnBrk="1" hangingPunct="1">
              <a:spcBef>
                <a:spcPts val="1500"/>
              </a:spcBef>
              <a:buFont typeface="Arial" charset="0"/>
              <a:buAutoNum type="arabicPeriod"/>
            </a:pPr>
            <a:r>
              <a:rPr lang="en-US" altLang="ru-RU" sz="2400" dirty="0">
                <a:solidFill>
                  <a:srgbClr val="000000"/>
                </a:solidFill>
                <a:latin typeface="Arial Unicode MS" charset="0"/>
                <a:hlinkClick r:id="rId3"/>
              </a:rPr>
              <a:t>http://wp.wiki-wiki.ru/wp/index.php/Задача_Иосифа_Флавия</a:t>
            </a:r>
            <a:endParaRPr lang="ru-RU" altLang="ru-RU" sz="2400" dirty="0">
              <a:solidFill>
                <a:srgbClr val="000000"/>
              </a:solidFill>
              <a:latin typeface="Arial Unicode MS" charset="0"/>
            </a:endParaRPr>
          </a:p>
          <a:p>
            <a:pPr eaLnBrk="1" hangingPunct="1">
              <a:spcBef>
                <a:spcPts val="1500"/>
              </a:spcBef>
              <a:buFont typeface="Arial" charset="0"/>
              <a:buAutoNum type="arabicPeriod"/>
            </a:pPr>
            <a:r>
              <a:rPr lang="en-US" altLang="ru-RU" sz="2400" dirty="0">
                <a:solidFill>
                  <a:srgbClr val="000000"/>
                </a:solidFill>
                <a:latin typeface="Arial Unicode MS" charset="0"/>
                <a:hlinkClick r:id="rId4"/>
              </a:rPr>
              <a:t>http://neerc.ifmo.ru/wiki/index.php?title=Очередь</a:t>
            </a:r>
            <a:endParaRPr lang="ru-RU" altLang="ru-RU" sz="2400" dirty="0">
              <a:solidFill>
                <a:srgbClr val="000000"/>
              </a:solidFill>
              <a:latin typeface="Arial Unicode MS" charset="0"/>
            </a:endParaRPr>
          </a:p>
          <a:p>
            <a:pPr eaLnBrk="1" hangingPunct="1">
              <a:spcBef>
                <a:spcPts val="1500"/>
              </a:spcBef>
              <a:buFont typeface="Arial" charset="0"/>
              <a:buAutoNum type="arabicPeriod"/>
            </a:pPr>
            <a:r>
              <a:rPr lang="en-US" altLang="ru-RU" sz="2400" dirty="0">
                <a:solidFill>
                  <a:srgbClr val="000000"/>
                </a:solidFill>
                <a:latin typeface="Arial Unicode MS" charset="0"/>
                <a:hlinkClick r:id="rId5"/>
              </a:rPr>
              <a:t>http://www.k-press.ru/cs/2008/3/generic/generic.asp</a:t>
            </a:r>
            <a:endParaRPr lang="ru-RU" altLang="ru-RU" sz="2400" dirty="0">
              <a:solidFill>
                <a:srgbClr val="000000"/>
              </a:solidFill>
              <a:latin typeface="Arial Unicode MS" charset="0"/>
            </a:endParaRPr>
          </a:p>
          <a:p>
            <a:pPr eaLnBrk="1" hangingPunct="1">
              <a:spcBef>
                <a:spcPts val="1500"/>
              </a:spcBef>
              <a:buFont typeface="Arial" charset="0"/>
              <a:buAutoNum type="arabicPeriod"/>
            </a:pPr>
            <a:r>
              <a:rPr lang="ru-RU" altLang="ru-RU" sz="2400" dirty="0">
                <a:solidFill>
                  <a:srgbClr val="000000"/>
                </a:solidFill>
                <a:latin typeface="Arial Unicode MS" charset="0"/>
              </a:rPr>
              <a:t>Структуры данных и алгоритмы в </a:t>
            </a:r>
            <a:r>
              <a:rPr lang="en-AU" altLang="ru-RU" sz="2400" dirty="0">
                <a:solidFill>
                  <a:srgbClr val="000000"/>
                </a:solidFill>
                <a:latin typeface="Arial Unicode MS" charset="0"/>
              </a:rPr>
              <a:t>Java</a:t>
            </a:r>
            <a:r>
              <a:rPr lang="ru-RU" altLang="ru-RU" sz="2400" dirty="0">
                <a:solidFill>
                  <a:srgbClr val="000000"/>
                </a:solidFill>
                <a:latin typeface="Arial Unicode MS" charset="0"/>
              </a:rPr>
              <a:t>,</a:t>
            </a:r>
            <a:r>
              <a:rPr lang="en-AU" altLang="ru-RU" sz="2400" dirty="0">
                <a:solidFill>
                  <a:srgbClr val="000000"/>
                </a:solidFill>
                <a:latin typeface="Arial Unicode MS" charset="0"/>
              </a:rPr>
              <a:t> </a:t>
            </a:r>
            <a:r>
              <a:rPr lang="ru-RU" altLang="ru-RU" sz="2400" dirty="0" err="1">
                <a:solidFill>
                  <a:srgbClr val="000000"/>
                </a:solidFill>
                <a:latin typeface="Arial Unicode MS" charset="0"/>
              </a:rPr>
              <a:t>Гудрич</a:t>
            </a:r>
            <a:r>
              <a:rPr lang="ru-RU" altLang="ru-RU" sz="2400" dirty="0">
                <a:solidFill>
                  <a:srgbClr val="000000"/>
                </a:solidFill>
                <a:latin typeface="Arial Unicode MS" charset="0"/>
              </a:rPr>
              <a:t> М.Т., </a:t>
            </a:r>
            <a:r>
              <a:rPr lang="ru-RU" altLang="ru-RU" sz="2400" dirty="0" err="1">
                <a:solidFill>
                  <a:srgbClr val="000000"/>
                </a:solidFill>
                <a:latin typeface="Arial Unicode MS" charset="0"/>
              </a:rPr>
              <a:t>Тамассия</a:t>
            </a:r>
            <a:r>
              <a:rPr lang="ru-RU" altLang="ru-RU" sz="2400" dirty="0">
                <a:solidFill>
                  <a:srgbClr val="000000"/>
                </a:solidFill>
                <a:latin typeface="Arial Unicode MS" charset="0"/>
              </a:rPr>
              <a:t> Р. , 2003 (Глава </a:t>
            </a:r>
            <a:r>
              <a:rPr lang="en-AU" altLang="ru-RU" sz="2400" dirty="0">
                <a:solidFill>
                  <a:srgbClr val="000000"/>
                </a:solidFill>
                <a:latin typeface="Arial Unicode MS" charset="0"/>
              </a:rPr>
              <a:t>5</a:t>
            </a:r>
            <a:r>
              <a:rPr lang="ru-RU" altLang="ru-RU" sz="2400" dirty="0">
                <a:solidFill>
                  <a:srgbClr val="000000"/>
                </a:solidFill>
                <a:latin typeface="Arial Unicode MS" charset="0"/>
              </a:rPr>
              <a:t>)</a:t>
            </a:r>
          </a:p>
          <a:p>
            <a:pPr eaLnBrk="1" hangingPunct="1">
              <a:spcBef>
                <a:spcPts val="1500"/>
              </a:spcBef>
              <a:buFont typeface="Arial" charset="0"/>
              <a:buAutoNum type="arabicPeriod"/>
            </a:pPr>
            <a:r>
              <a:rPr lang="ru-RU" altLang="ru-RU" sz="2400" dirty="0">
                <a:solidFill>
                  <a:srgbClr val="000000"/>
                </a:solidFill>
                <a:latin typeface="Arial Unicode MS" charset="0"/>
              </a:rPr>
              <a:t>Структуры данных и алгоритмы в </a:t>
            </a:r>
            <a:r>
              <a:rPr lang="en-US" altLang="ru-RU" sz="2400" dirty="0">
                <a:solidFill>
                  <a:srgbClr val="000000"/>
                </a:solidFill>
                <a:latin typeface="Arial Unicode MS" charset="0"/>
              </a:rPr>
              <a:t>Java</a:t>
            </a:r>
            <a:r>
              <a:rPr lang="ru-RU" altLang="ru-RU" sz="2400" dirty="0">
                <a:solidFill>
                  <a:srgbClr val="000000"/>
                </a:solidFill>
                <a:latin typeface="Arial Unicode MS" charset="0"/>
              </a:rPr>
              <a:t>, Роберт </a:t>
            </a:r>
            <a:r>
              <a:rPr lang="ru-RU" altLang="ru-RU" sz="2400" dirty="0" err="1">
                <a:solidFill>
                  <a:srgbClr val="000000"/>
                </a:solidFill>
                <a:latin typeface="Arial Unicode MS" charset="0"/>
              </a:rPr>
              <a:t>Лафоре</a:t>
            </a:r>
            <a:r>
              <a:rPr lang="ru-RU" altLang="ru-RU" sz="2400" dirty="0">
                <a:solidFill>
                  <a:srgbClr val="000000"/>
                </a:solidFill>
                <a:latin typeface="Arial Unicode MS" charset="0"/>
              </a:rPr>
              <a:t> </a:t>
            </a:r>
            <a:br>
              <a:rPr lang="ru-RU" altLang="ru-RU" sz="2400" dirty="0">
                <a:solidFill>
                  <a:srgbClr val="000000"/>
                </a:solidFill>
                <a:latin typeface="Arial Unicode MS" charset="0"/>
              </a:rPr>
            </a:br>
            <a:r>
              <a:rPr lang="ru-RU" altLang="ru-RU" sz="2400" dirty="0">
                <a:solidFill>
                  <a:srgbClr val="000000"/>
                </a:solidFill>
                <a:latin typeface="Arial Unicode MS" charset="0"/>
              </a:rPr>
              <a:t>2018</a:t>
            </a:r>
          </a:p>
          <a:p>
            <a:pPr eaLnBrk="1" hangingPunct="1">
              <a:spcBef>
                <a:spcPts val="1500"/>
              </a:spcBef>
              <a:buFont typeface="Arial" charset="0"/>
              <a:buAutoNum type="arabicPeriod"/>
            </a:pPr>
            <a:endParaRPr lang="ru-RU" altLang="ru-RU" sz="2400" dirty="0">
              <a:solidFill>
                <a:srgbClr val="000000"/>
              </a:solidFill>
              <a:latin typeface="Arial Unicode MS" charset="0"/>
            </a:endParaRPr>
          </a:p>
          <a:p>
            <a:pPr eaLnBrk="1" hangingPunct="1">
              <a:spcBef>
                <a:spcPts val="1500"/>
              </a:spcBef>
              <a:buFont typeface="Arial" charset="0"/>
              <a:buAutoNum type="arabicPeriod"/>
            </a:pPr>
            <a:endParaRPr lang="en-AU" altLang="ru-RU" sz="2400" dirty="0">
              <a:solidFill>
                <a:srgbClr val="000000"/>
              </a:solidFill>
              <a:latin typeface="Arial Unicode MS" charset="0"/>
            </a:endParaRPr>
          </a:p>
          <a:p>
            <a:pPr eaLnBrk="1" hangingPunct="1">
              <a:spcBef>
                <a:spcPts val="1500"/>
              </a:spcBef>
              <a:buFont typeface="Arial" charset="0"/>
              <a:buAutoNum type="arabicPeriod"/>
            </a:pPr>
            <a:endParaRPr lang="ru-RU" altLang="ru-RU" sz="2400" dirty="0">
              <a:solidFill>
                <a:srgbClr val="000000"/>
              </a:solidFill>
              <a:latin typeface="Arial Unicode MS" charset="0"/>
            </a:endParaRPr>
          </a:p>
          <a:p>
            <a:pPr eaLnBrk="1" hangingPunct="1">
              <a:spcBef>
                <a:spcPts val="1500"/>
              </a:spcBef>
              <a:buFont typeface="Arial" charset="0"/>
              <a:buAutoNum type="arabicPeriod"/>
            </a:pPr>
            <a:endParaRPr lang="ru-RU" altLang="ru-RU" sz="2400" dirty="0">
              <a:solidFill>
                <a:srgbClr val="000000"/>
              </a:solidFill>
              <a:latin typeface="Arial Unicode MS" charset="0"/>
            </a:endParaRPr>
          </a:p>
          <a:p>
            <a:pPr eaLnBrk="1" hangingPunct="1">
              <a:spcBef>
                <a:spcPts val="1500"/>
              </a:spcBef>
              <a:buFont typeface="Arial" charset="0"/>
              <a:buAutoNum type="arabicPeriod"/>
            </a:pPr>
            <a:endParaRPr lang="ru-RU" altLang="ru-RU" sz="2400" dirty="0"/>
          </a:p>
          <a:p>
            <a:pPr eaLnBrk="1" hangingPunct="1">
              <a:spcBef>
                <a:spcPts val="1500"/>
              </a:spcBef>
              <a:buFont typeface="Arial" charset="0"/>
              <a:buAutoNum type="arabicPeriod"/>
            </a:pPr>
            <a:endParaRPr lang="ru-RU" altLang="ru-RU" sz="2400" dirty="0"/>
          </a:p>
          <a:p>
            <a:pPr eaLnBrk="1" hangingPunct="1">
              <a:spcBef>
                <a:spcPts val="1500"/>
              </a:spcBef>
              <a:buFont typeface="Arial" charset="0"/>
              <a:buAutoNum type="arabicPeriod"/>
            </a:pPr>
            <a:endParaRPr lang="ru-RU" altLang="ru-RU" sz="2400" dirty="0"/>
          </a:p>
        </p:txBody>
      </p:sp>
    </p:spTree>
    <p:extLst>
      <p:ext uri="{BB962C8B-B14F-4D97-AF65-F5344CB8AC3E}">
        <p14:creationId xmlns:p14="http://schemas.microsoft.com/office/powerpoint/2010/main" val="393198935"/>
      </p:ext>
    </p:extLst>
  </p:cSld>
  <p:clrMapOvr>
    <a:masterClrMapping/>
  </p:clrMapOvr>
  <p:transition spd="med">
    <p:wheel spokes="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Footer Placeholder 3">
            <a:extLst>
              <a:ext uri="{FF2B5EF4-FFF2-40B4-BE49-F238E27FC236}">
                <a16:creationId xmlns:a16="http://schemas.microsoft.com/office/drawing/2014/main" id="{BC3BE5A4-C5CA-6E4C-BAA4-49AE09FF000B}"/>
              </a:ext>
            </a:extLst>
          </p:cNvPr>
          <p:cNvSpPr>
            <a:spLocks noGrp="1"/>
          </p:cNvSpPr>
          <p:nvPr>
            <p:ph type="ftr" sz="quarter" idx="4294967295"/>
          </p:nvPr>
        </p:nvSpPr>
        <p:spPr bwMode="auto">
          <a:xfrm>
            <a:off x="990600" y="6324600"/>
            <a:ext cx="35052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pitchFamily="2" charset="0"/>
                <a:ea typeface="ＭＳ Ｐゴシック" panose="020B0600070205080204" pitchFamily="34" charset="-128"/>
              </a:defRPr>
            </a:lvl1pPr>
            <a:lvl2pPr marL="742950" indent="-285750">
              <a:defRPr sz="1200">
                <a:solidFill>
                  <a:schemeClr val="tx1"/>
                </a:solidFill>
                <a:latin typeface="Times" pitchFamily="2" charset="0"/>
                <a:ea typeface="ＭＳ Ｐゴシック" panose="020B0600070205080204" pitchFamily="34" charset="-128"/>
              </a:defRPr>
            </a:lvl2pPr>
            <a:lvl3pPr marL="1143000" indent="-228600">
              <a:defRPr sz="1200">
                <a:solidFill>
                  <a:schemeClr val="tx1"/>
                </a:solidFill>
                <a:latin typeface="Times" pitchFamily="2" charset="0"/>
                <a:ea typeface="ＭＳ Ｐゴシック" panose="020B0600070205080204" pitchFamily="34" charset="-128"/>
              </a:defRPr>
            </a:lvl3pPr>
            <a:lvl4pPr marL="1600200" indent="-228600">
              <a:defRPr sz="1200">
                <a:solidFill>
                  <a:schemeClr val="tx1"/>
                </a:solidFill>
                <a:latin typeface="Times" pitchFamily="2" charset="0"/>
                <a:ea typeface="ＭＳ Ｐゴシック" panose="020B0600070205080204" pitchFamily="34" charset="-128"/>
              </a:defRPr>
            </a:lvl4pPr>
            <a:lvl5pPr marL="2057400" indent="-228600">
              <a:defRPr sz="12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9pPr>
          </a:lstStyle>
          <a:p>
            <a:pPr eaLnBrk="1" hangingPunct="1"/>
            <a:endParaRPr lang="ru-RU" altLang="ru-RU" sz="1800">
              <a:latin typeface="Arial" panose="020B0604020202020204" pitchFamily="34" charset="0"/>
            </a:endParaRPr>
          </a:p>
        </p:txBody>
      </p:sp>
      <p:sp>
        <p:nvSpPr>
          <p:cNvPr id="113666" name="Slide Number Placeholder 4">
            <a:extLst>
              <a:ext uri="{FF2B5EF4-FFF2-40B4-BE49-F238E27FC236}">
                <a16:creationId xmlns:a16="http://schemas.microsoft.com/office/drawing/2014/main" id="{D288ADA5-5760-6649-9B6A-EA6DF8B2F656}"/>
              </a:ext>
            </a:extLst>
          </p:cNvPr>
          <p:cNvSpPr>
            <a:spLocks noGrp="1"/>
          </p:cNvSpPr>
          <p:nvPr>
            <p:ph type="sldNum" sz="quarter" idx="4294967295"/>
          </p:nvPr>
        </p:nvSpPr>
        <p:spPr bwMode="auto">
          <a:xfrm>
            <a:off x="6858000" y="63246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pitchFamily="2" charset="0"/>
                <a:ea typeface="ＭＳ Ｐゴシック" panose="020B0600070205080204" pitchFamily="34" charset="-128"/>
              </a:defRPr>
            </a:lvl1pPr>
            <a:lvl2pPr marL="742950" indent="-285750">
              <a:defRPr sz="1200">
                <a:solidFill>
                  <a:schemeClr val="tx1"/>
                </a:solidFill>
                <a:latin typeface="Times" pitchFamily="2" charset="0"/>
                <a:ea typeface="ＭＳ Ｐゴシック" panose="020B0600070205080204" pitchFamily="34" charset="-128"/>
              </a:defRPr>
            </a:lvl2pPr>
            <a:lvl3pPr marL="1143000" indent="-228600">
              <a:defRPr sz="1200">
                <a:solidFill>
                  <a:schemeClr val="tx1"/>
                </a:solidFill>
                <a:latin typeface="Times" pitchFamily="2" charset="0"/>
                <a:ea typeface="ＭＳ Ｐゴシック" panose="020B0600070205080204" pitchFamily="34" charset="-128"/>
              </a:defRPr>
            </a:lvl3pPr>
            <a:lvl4pPr marL="1600200" indent="-228600">
              <a:defRPr sz="1200">
                <a:solidFill>
                  <a:schemeClr val="tx1"/>
                </a:solidFill>
                <a:latin typeface="Times" pitchFamily="2" charset="0"/>
                <a:ea typeface="ＭＳ Ｐゴシック" panose="020B0600070205080204" pitchFamily="34" charset="-128"/>
              </a:defRPr>
            </a:lvl4pPr>
            <a:lvl5pPr marL="2057400" indent="-228600">
              <a:defRPr sz="12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Times" pitchFamily="2" charset="0"/>
                <a:ea typeface="ＭＳ Ｐゴシック" panose="020B0600070205080204" pitchFamily="34" charset="-128"/>
              </a:defRPr>
            </a:lvl9pPr>
          </a:lstStyle>
          <a:p>
            <a:pPr eaLnBrk="1" hangingPunct="1"/>
            <a:r>
              <a:rPr lang="en-US" altLang="ru-RU" sz="1800">
                <a:latin typeface="Arial" panose="020B0604020202020204" pitchFamily="34" charset="0"/>
              </a:rPr>
              <a:t>4-</a:t>
            </a:r>
            <a:fld id="{1A01CC5D-391B-4148-A243-A8AFDD99E91E}" type="slidenum">
              <a:rPr lang="en-US" altLang="ru-RU" sz="1800">
                <a:latin typeface="Arial" panose="020B0604020202020204" pitchFamily="34" charset="0"/>
              </a:rPr>
              <a:pPr eaLnBrk="1" hangingPunct="1"/>
              <a:t>78</a:t>
            </a:fld>
            <a:endParaRPr lang="en-US" altLang="ru-RU" sz="1800">
              <a:latin typeface="Arial" panose="020B0604020202020204" pitchFamily="34" charset="0"/>
            </a:endParaRPr>
          </a:p>
        </p:txBody>
      </p:sp>
      <p:sp>
        <p:nvSpPr>
          <p:cNvPr id="113667" name="Rectangle 2">
            <a:extLst>
              <a:ext uri="{FF2B5EF4-FFF2-40B4-BE49-F238E27FC236}">
                <a16:creationId xmlns:a16="http://schemas.microsoft.com/office/drawing/2014/main" id="{038EF86B-EC28-0A46-808F-623769FE57D3}"/>
              </a:ext>
            </a:extLst>
          </p:cNvPr>
          <p:cNvSpPr>
            <a:spLocks noGrp="1" noChangeArrowheads="1"/>
          </p:cNvSpPr>
          <p:nvPr>
            <p:ph type="title"/>
          </p:nvPr>
        </p:nvSpPr>
        <p:spPr bwMode="auto">
          <a:xfrm>
            <a:off x="152400" y="0"/>
            <a:ext cx="8534400" cy="1417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ru-RU" altLang="ru-RU" dirty="0">
                <a:ea typeface="ＭＳ Ｐゴシック" panose="020B0600070205080204" pitchFamily="34" charset="-128"/>
              </a:rPr>
              <a:t>Материал для чтения</a:t>
            </a:r>
            <a:endParaRPr lang="en-US" altLang="ru-RU" dirty="0">
              <a:ea typeface="ＭＳ Ｐゴシック" panose="020B0600070205080204" pitchFamily="34" charset="-128"/>
            </a:endParaRPr>
          </a:p>
        </p:txBody>
      </p:sp>
      <p:sp>
        <p:nvSpPr>
          <p:cNvPr id="47108" name="Rectangle 3">
            <a:extLst>
              <a:ext uri="{FF2B5EF4-FFF2-40B4-BE49-F238E27FC236}">
                <a16:creationId xmlns:a16="http://schemas.microsoft.com/office/drawing/2014/main" id="{D5D4DE07-6AFE-6447-9D8F-CCEE792FBD30}"/>
              </a:ext>
            </a:extLst>
          </p:cNvPr>
          <p:cNvSpPr>
            <a:spLocks noGrp="1" noChangeArrowheads="1"/>
          </p:cNvSpPr>
          <p:nvPr>
            <p:ph type="body" idx="1"/>
          </p:nvPr>
        </p:nvSpPr>
        <p:spPr bwMode="auto">
          <a:xfrm>
            <a:off x="0" y="685800"/>
            <a:ext cx="9144000" cy="6019800"/>
          </a:xfrm>
          <a:gradFill rotWithShape="1">
            <a:gsLst>
              <a:gs pos="0">
                <a:srgbClr val="E9E9F7"/>
              </a:gs>
              <a:gs pos="64999">
                <a:srgbClr val="C5C5E9"/>
              </a:gs>
              <a:gs pos="100000">
                <a:srgbClr val="ACACE1"/>
              </a:gs>
            </a:gsLst>
            <a:lin ang="5400000" scaled="1"/>
          </a:gradFill>
          <a:ln>
            <a:solidFill>
              <a:srgbClr val="292989"/>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t" anchorCtr="0" compatLnSpc="1">
            <a:prstTxWarp prst="textNoShape">
              <a:avLst/>
            </a:prstTxWarp>
          </a:bodyPr>
          <a:lstStyle/>
          <a:p>
            <a:pPr eaLnBrk="1" hangingPunct="1">
              <a:spcBef>
                <a:spcPts val="1500"/>
              </a:spcBef>
              <a:buFont typeface="Arial" charset="0"/>
              <a:buAutoNum type="arabicPeriod"/>
            </a:pPr>
            <a:r>
              <a:rPr lang="en-US" altLang="ru-RU" sz="2400" dirty="0">
                <a:solidFill>
                  <a:srgbClr val="000000"/>
                </a:solidFill>
                <a:latin typeface="Arial Unicode MS" charset="0"/>
                <a:hlinkClick r:id="rId2"/>
              </a:rPr>
              <a:t>https://tproger.ru/articles/computational-complexity-explained/</a:t>
            </a:r>
            <a:endParaRPr lang="ru-RU" altLang="ru-RU" sz="2400" dirty="0">
              <a:solidFill>
                <a:srgbClr val="000000"/>
              </a:solidFill>
              <a:latin typeface="Arial Unicode MS" charset="0"/>
            </a:endParaRPr>
          </a:p>
          <a:p>
            <a:pPr eaLnBrk="1" hangingPunct="1">
              <a:spcBef>
                <a:spcPts val="1500"/>
              </a:spcBef>
              <a:buFont typeface="Arial" charset="0"/>
              <a:buAutoNum type="arabicPeriod"/>
            </a:pPr>
            <a:r>
              <a:rPr lang="en-US" altLang="ru-RU" sz="2400" dirty="0">
                <a:solidFill>
                  <a:srgbClr val="000000"/>
                </a:solidFill>
                <a:latin typeface="Arial Unicode MS" charset="0"/>
                <a:hlinkClick r:id="rId3"/>
              </a:rPr>
              <a:t>https://habr.com/ru/post/196560/</a:t>
            </a:r>
            <a:endParaRPr lang="ru-RU" altLang="ru-RU" sz="2400" dirty="0">
              <a:solidFill>
                <a:srgbClr val="000000"/>
              </a:solidFill>
              <a:latin typeface="Arial Unicode MS" charset="0"/>
            </a:endParaRPr>
          </a:p>
          <a:p>
            <a:pPr eaLnBrk="1" hangingPunct="1">
              <a:spcBef>
                <a:spcPts val="1500"/>
              </a:spcBef>
              <a:buFont typeface="Arial" charset="0"/>
              <a:buAutoNum type="arabicPeriod"/>
            </a:pPr>
            <a:r>
              <a:rPr lang="en-US" altLang="ru-RU" sz="2400" dirty="0">
                <a:solidFill>
                  <a:srgbClr val="000000"/>
                </a:solidFill>
                <a:latin typeface="Arial Unicode MS" charset="0"/>
                <a:hlinkClick r:id="rId4"/>
              </a:rPr>
              <a:t>https://proglib.io/p/analysis-of-algorithm/</a:t>
            </a:r>
            <a:endParaRPr lang="ru-RU" altLang="ru-RU" sz="2400" dirty="0">
              <a:solidFill>
                <a:srgbClr val="000000"/>
              </a:solidFill>
              <a:latin typeface="Arial Unicode MS" charset="0"/>
            </a:endParaRPr>
          </a:p>
          <a:p>
            <a:pPr eaLnBrk="1" hangingPunct="1">
              <a:spcBef>
                <a:spcPts val="1500"/>
              </a:spcBef>
              <a:buFont typeface="Arial" charset="0"/>
              <a:buAutoNum type="arabicPeriod"/>
            </a:pPr>
            <a:r>
              <a:rPr lang="en-US" sz="2800" dirty="0">
                <a:hlinkClick r:id="rId5"/>
              </a:rPr>
              <a:t>http://www.cs.usfca.edu/~galles/visualization/StackArray.html</a:t>
            </a:r>
            <a:endParaRPr lang="ru-RU" dirty="0"/>
          </a:p>
          <a:p>
            <a:pPr eaLnBrk="1" hangingPunct="1">
              <a:spcBef>
                <a:spcPts val="1500"/>
              </a:spcBef>
              <a:buFont typeface="Arial" charset="0"/>
              <a:buAutoNum type="arabicPeriod"/>
            </a:pPr>
            <a:r>
              <a:rPr lang="en-GB" sz="2800" dirty="0">
                <a:hlinkClick r:id="rId6"/>
              </a:rPr>
              <a:t>http://www.cs.usfca.edu/~galles/visualization/StackLL.html</a:t>
            </a:r>
            <a:endParaRPr lang="en-GB" sz="2800" dirty="0"/>
          </a:p>
          <a:p>
            <a:pPr eaLnBrk="1" hangingPunct="1">
              <a:spcBef>
                <a:spcPts val="1500"/>
              </a:spcBef>
              <a:buFont typeface="Arial" charset="0"/>
              <a:buAutoNum type="arabicPeriod"/>
            </a:pPr>
            <a:endParaRPr lang="ru-RU" altLang="ru-RU" sz="2400" dirty="0">
              <a:solidFill>
                <a:srgbClr val="000000"/>
              </a:solidFill>
              <a:latin typeface="Arial Unicode MS" charset="0"/>
            </a:endParaRPr>
          </a:p>
          <a:p>
            <a:pPr eaLnBrk="1" hangingPunct="1">
              <a:spcBef>
                <a:spcPts val="1500"/>
              </a:spcBef>
              <a:buFont typeface="Arial" charset="0"/>
              <a:buAutoNum type="arabicPeriod"/>
            </a:pPr>
            <a:r>
              <a:rPr lang="ru-RU" altLang="ru-RU" sz="2400" dirty="0" err="1">
                <a:solidFill>
                  <a:srgbClr val="000000"/>
                </a:solidFill>
                <a:latin typeface="Arial Unicode MS" charset="0"/>
              </a:rPr>
              <a:t>Кормен</a:t>
            </a:r>
            <a:r>
              <a:rPr lang="ru-RU" altLang="ru-RU" sz="2400" dirty="0">
                <a:solidFill>
                  <a:srgbClr val="000000"/>
                </a:solidFill>
                <a:latin typeface="Arial Unicode MS" charset="0"/>
              </a:rPr>
              <a:t> Т., </a:t>
            </a:r>
            <a:r>
              <a:rPr lang="ru-RU" altLang="ru-RU" sz="2400" dirty="0" err="1">
                <a:solidFill>
                  <a:srgbClr val="000000"/>
                </a:solidFill>
                <a:latin typeface="Arial Unicode MS" charset="0"/>
              </a:rPr>
              <a:t>Лейзерсон</a:t>
            </a:r>
            <a:r>
              <a:rPr lang="ru-RU" altLang="ru-RU" sz="2400" dirty="0">
                <a:solidFill>
                  <a:srgbClr val="000000"/>
                </a:solidFill>
                <a:latin typeface="Arial Unicode MS" charset="0"/>
              </a:rPr>
              <a:t> Ч., </a:t>
            </a:r>
            <a:r>
              <a:rPr lang="ru-RU" altLang="ru-RU" sz="2400" dirty="0" err="1">
                <a:solidFill>
                  <a:srgbClr val="000000"/>
                </a:solidFill>
                <a:latin typeface="Arial Unicode MS" charset="0"/>
              </a:rPr>
              <a:t>Ривест</a:t>
            </a:r>
            <a:r>
              <a:rPr lang="ru-RU" altLang="ru-RU" sz="2400" dirty="0">
                <a:solidFill>
                  <a:srgbClr val="000000"/>
                </a:solidFill>
                <a:latin typeface="Arial Unicode MS" charset="0"/>
              </a:rPr>
              <a:t> Р. Алгоритмы: построение и анализ. – М.: Вильямс, 2019.</a:t>
            </a:r>
          </a:p>
          <a:p>
            <a:pPr eaLnBrk="1" hangingPunct="1">
              <a:spcBef>
                <a:spcPts val="1500"/>
              </a:spcBef>
              <a:buFont typeface="Arial" charset="0"/>
              <a:buAutoNum type="arabicPeriod"/>
            </a:pPr>
            <a:endParaRPr lang="en-US" altLang="ru-RU" sz="2400" dirty="0">
              <a:solidFill>
                <a:srgbClr val="000000"/>
              </a:solidFill>
              <a:latin typeface="Arial Unicode MS" charset="0"/>
            </a:endParaRPr>
          </a:p>
          <a:p>
            <a:pPr eaLnBrk="1" hangingPunct="1">
              <a:spcBef>
                <a:spcPts val="1500"/>
              </a:spcBef>
              <a:buFont typeface="Arial" charset="0"/>
              <a:buAutoNum type="arabicPeriod"/>
            </a:pPr>
            <a:endParaRPr lang="ru-RU" altLang="ru-RU" sz="2400" dirty="0">
              <a:solidFill>
                <a:srgbClr val="000000"/>
              </a:solidFill>
              <a:latin typeface="Arial Unicode MS" charset="0"/>
            </a:endParaRPr>
          </a:p>
          <a:p>
            <a:pPr eaLnBrk="1" hangingPunct="1">
              <a:spcBef>
                <a:spcPts val="1500"/>
              </a:spcBef>
              <a:buFont typeface="Arial" charset="0"/>
              <a:buAutoNum type="arabicPeriod"/>
            </a:pPr>
            <a:endParaRPr lang="en-AU" altLang="ru-RU" sz="2400" dirty="0">
              <a:solidFill>
                <a:srgbClr val="000000"/>
              </a:solidFill>
              <a:latin typeface="Arial Unicode MS" charset="0"/>
            </a:endParaRPr>
          </a:p>
          <a:p>
            <a:pPr eaLnBrk="1" hangingPunct="1">
              <a:spcBef>
                <a:spcPts val="1500"/>
              </a:spcBef>
              <a:buFont typeface="Arial" charset="0"/>
              <a:buAutoNum type="arabicPeriod"/>
            </a:pPr>
            <a:endParaRPr lang="ru-RU" altLang="ru-RU" sz="2400" dirty="0">
              <a:solidFill>
                <a:srgbClr val="000000"/>
              </a:solidFill>
              <a:latin typeface="Arial Unicode MS" charset="0"/>
            </a:endParaRPr>
          </a:p>
          <a:p>
            <a:pPr eaLnBrk="1" hangingPunct="1">
              <a:spcBef>
                <a:spcPts val="1500"/>
              </a:spcBef>
              <a:buFont typeface="Arial" charset="0"/>
              <a:buAutoNum type="arabicPeriod"/>
            </a:pPr>
            <a:endParaRPr lang="ru-RU" altLang="ru-RU" sz="2400" dirty="0">
              <a:solidFill>
                <a:srgbClr val="000000"/>
              </a:solidFill>
              <a:latin typeface="Arial Unicode MS" charset="0"/>
            </a:endParaRPr>
          </a:p>
          <a:p>
            <a:pPr eaLnBrk="1" hangingPunct="1">
              <a:spcBef>
                <a:spcPts val="1500"/>
              </a:spcBef>
              <a:buFont typeface="Arial" charset="0"/>
              <a:buAutoNum type="arabicPeriod"/>
            </a:pPr>
            <a:endParaRPr lang="ru-RU" altLang="ru-RU" sz="2400" dirty="0"/>
          </a:p>
          <a:p>
            <a:pPr eaLnBrk="1" hangingPunct="1">
              <a:spcBef>
                <a:spcPts val="1500"/>
              </a:spcBef>
              <a:buFont typeface="Arial" charset="0"/>
              <a:buAutoNum type="arabicPeriod"/>
            </a:pPr>
            <a:endParaRPr lang="ru-RU" altLang="ru-RU" sz="2400" dirty="0"/>
          </a:p>
          <a:p>
            <a:pPr eaLnBrk="1" hangingPunct="1">
              <a:spcBef>
                <a:spcPts val="1500"/>
              </a:spcBef>
              <a:buFont typeface="Arial" charset="0"/>
              <a:buAutoNum type="arabicPeriod"/>
            </a:pPr>
            <a:endParaRPr lang="ru-RU" altLang="ru-RU" sz="2400" dirty="0"/>
          </a:p>
        </p:txBody>
      </p:sp>
    </p:spTree>
    <p:extLst>
      <p:ext uri="{BB962C8B-B14F-4D97-AF65-F5344CB8AC3E}">
        <p14:creationId xmlns:p14="http://schemas.microsoft.com/office/powerpoint/2010/main" val="3699056906"/>
      </p:ext>
    </p:extLst>
  </p:cSld>
  <p:clrMapOvr>
    <a:masterClrMapping/>
  </p:clrMapOvr>
  <p:transition spd="med">
    <p:wheel spokes="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BE26A0-0BD0-4F5C-8BB0-20379574712C}"/>
              </a:ext>
            </a:extLst>
          </p:cNvPr>
          <p:cNvSpPr>
            <a:spLocks noGrp="1"/>
          </p:cNvSpPr>
          <p:nvPr>
            <p:ph type="title"/>
          </p:nvPr>
        </p:nvSpPr>
        <p:spPr/>
        <p:txBody>
          <a:bodyPr/>
          <a:lstStyle/>
          <a:p>
            <a:r>
              <a:rPr lang="ru-RU" dirty="0"/>
              <a:t>Спасибо за внимание!</a:t>
            </a:r>
          </a:p>
        </p:txBody>
      </p:sp>
    </p:spTree>
    <p:extLst>
      <p:ext uri="{BB962C8B-B14F-4D97-AF65-F5344CB8AC3E}">
        <p14:creationId xmlns:p14="http://schemas.microsoft.com/office/powerpoint/2010/main" val="2159761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099E2D-D6BC-8E4C-8C5D-799E444458F1}"/>
              </a:ext>
            </a:extLst>
          </p:cNvPr>
          <p:cNvSpPr>
            <a:spLocks noGrp="1"/>
          </p:cNvSpPr>
          <p:nvPr>
            <p:ph type="title"/>
          </p:nvPr>
        </p:nvSpPr>
        <p:spPr/>
        <p:txBody>
          <a:bodyPr/>
          <a:lstStyle/>
          <a:p>
            <a:r>
              <a:rPr lang="ru-RU" dirty="0"/>
              <a:t>Введение в </a:t>
            </a:r>
            <a:r>
              <a:rPr lang="ru-RU" dirty="0" err="1"/>
              <a:t>Дженерики</a:t>
            </a:r>
            <a:endParaRPr lang="ru-RU" dirty="0"/>
          </a:p>
        </p:txBody>
      </p:sp>
      <p:sp>
        <p:nvSpPr>
          <p:cNvPr id="3" name="Объект 2">
            <a:extLst>
              <a:ext uri="{FF2B5EF4-FFF2-40B4-BE49-F238E27FC236}">
                <a16:creationId xmlns:a16="http://schemas.microsoft.com/office/drawing/2014/main" id="{6DA4B1A6-598D-9245-84CE-FECBE1EC2104}"/>
              </a:ext>
            </a:extLst>
          </p:cNvPr>
          <p:cNvSpPr>
            <a:spLocks noGrp="1"/>
          </p:cNvSpPr>
          <p:nvPr>
            <p:ph idx="1"/>
          </p:nvPr>
        </p:nvSpPr>
        <p:spPr>
          <a:xfrm>
            <a:off x="365760" y="1946367"/>
            <a:ext cx="8149590" cy="4230596"/>
          </a:xfrm>
        </p:spPr>
        <p:txBody>
          <a:bodyPr/>
          <a:lstStyle/>
          <a:p>
            <a:pPr marL="0" indent="0">
              <a:buNone/>
            </a:pPr>
            <a:r>
              <a:rPr lang="ru-RU" dirty="0"/>
              <a:t>У решения с </a:t>
            </a:r>
            <a:r>
              <a:rPr lang="en-US" dirty="0"/>
              <a:t>Object </a:t>
            </a:r>
            <a:r>
              <a:rPr lang="ru-RU" dirty="0"/>
              <a:t>есть также две проблемы: </a:t>
            </a:r>
          </a:p>
          <a:p>
            <a:pPr marL="0" indent="0">
              <a:buNone/>
            </a:pPr>
            <a:r>
              <a:rPr lang="ru-RU" dirty="0"/>
              <a:t>• приходится добавлять приведение типа при каждом обращении к </a:t>
            </a:r>
            <a:r>
              <a:rPr lang="en-US" dirty="0"/>
              <a:t>get:</a:t>
            </a:r>
            <a:br>
              <a:rPr lang="en-US" dirty="0"/>
            </a:br>
            <a:r>
              <a:rPr lang="en-US" dirty="0"/>
              <a:t>String e = (String) </a:t>
            </a:r>
            <a:r>
              <a:rPr lang="en-US" dirty="0" err="1"/>
              <a:t>list.get</a:t>
            </a:r>
            <a:r>
              <a:rPr lang="en-US" dirty="0"/>
              <a:t>(0); </a:t>
            </a:r>
          </a:p>
          <a:p>
            <a:pPr marL="0" indent="0">
              <a:buNone/>
            </a:pPr>
            <a:r>
              <a:rPr lang="en-US" dirty="0"/>
              <a:t>• </a:t>
            </a:r>
            <a:r>
              <a:rPr lang="ru-RU" dirty="0"/>
              <a:t>возможно </a:t>
            </a:r>
            <a:r>
              <a:rPr lang="ru-RU" dirty="0" err="1"/>
              <a:t>случайно</a:t>
            </a:r>
            <a:r>
              <a:rPr lang="ru-RU" dirty="0"/>
              <a:t> вызвать </a:t>
            </a:r>
            <a:r>
              <a:rPr lang="en-US" dirty="0" err="1"/>
              <a:t>ClassCastException</a:t>
            </a:r>
            <a:r>
              <a:rPr lang="en-US" dirty="0"/>
              <a:t>: </a:t>
            </a:r>
            <a:r>
              <a:rPr lang="en-US" dirty="0" err="1"/>
              <a:t>AnyList</a:t>
            </a:r>
            <a:r>
              <a:rPr lang="en-US" dirty="0"/>
              <a:t> list = </a:t>
            </a:r>
            <a:r>
              <a:rPr lang="en-US" b="1" dirty="0"/>
              <a:t>new </a:t>
            </a:r>
            <a:r>
              <a:rPr lang="en-US" dirty="0" err="1"/>
              <a:t>AnyList</a:t>
            </a:r>
            <a:r>
              <a:rPr lang="en-US" dirty="0"/>
              <a:t>();</a:t>
            </a:r>
            <a:br>
              <a:rPr lang="en-US" dirty="0"/>
            </a:br>
            <a:r>
              <a:rPr lang="en-US" dirty="0" err="1"/>
              <a:t>list.add</a:t>
            </a:r>
            <a:r>
              <a:rPr lang="en-US" dirty="0"/>
              <a:t>(“Text element”);</a:t>
            </a:r>
            <a:br>
              <a:rPr lang="en-US" dirty="0"/>
            </a:br>
            <a:r>
              <a:rPr lang="en-US" dirty="0"/>
              <a:t>... </a:t>
            </a:r>
          </a:p>
          <a:p>
            <a:pPr marL="0" indent="0">
              <a:buNone/>
            </a:pPr>
            <a:r>
              <a:rPr lang="en-US" b="1" dirty="0"/>
              <a:t>int </a:t>
            </a:r>
            <a:r>
              <a:rPr lang="en-US" dirty="0" err="1"/>
              <a:t>intValue</a:t>
            </a:r>
            <a:r>
              <a:rPr lang="en-US" dirty="0"/>
              <a:t> = (Integer) </a:t>
            </a:r>
            <a:r>
              <a:rPr lang="en-US" dirty="0" err="1"/>
              <a:t>list.get</a:t>
            </a:r>
            <a:r>
              <a:rPr lang="en-US" dirty="0"/>
              <a:t>(0); </a:t>
            </a:r>
            <a:r>
              <a:rPr lang="en-US" b="1" dirty="0"/>
              <a:t>// </a:t>
            </a:r>
            <a:r>
              <a:rPr lang="en-US" b="1" dirty="0" err="1"/>
              <a:t>ClassCastException</a:t>
            </a:r>
            <a:r>
              <a:rPr lang="en-US" b="1" dirty="0"/>
              <a:t> </a:t>
            </a:r>
            <a:endParaRPr lang="en-US" dirty="0"/>
          </a:p>
          <a:p>
            <a:endParaRPr lang="ru-RU" dirty="0"/>
          </a:p>
        </p:txBody>
      </p:sp>
    </p:spTree>
    <p:extLst>
      <p:ext uri="{BB962C8B-B14F-4D97-AF65-F5344CB8AC3E}">
        <p14:creationId xmlns:p14="http://schemas.microsoft.com/office/powerpoint/2010/main" val="486770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5D9033-E73D-234B-8560-0CA43111C331}"/>
              </a:ext>
            </a:extLst>
          </p:cNvPr>
          <p:cNvSpPr>
            <a:spLocks noGrp="1"/>
          </p:cNvSpPr>
          <p:nvPr>
            <p:ph type="title"/>
          </p:nvPr>
        </p:nvSpPr>
        <p:spPr/>
        <p:txBody>
          <a:bodyPr/>
          <a:lstStyle/>
          <a:p>
            <a:r>
              <a:rPr lang="ru-RU" dirty="0"/>
              <a:t>Введение в </a:t>
            </a:r>
            <a:r>
              <a:rPr lang="ru-RU" dirty="0" err="1"/>
              <a:t>Дженерики</a:t>
            </a:r>
            <a:endParaRPr lang="ru-RU" dirty="0"/>
          </a:p>
        </p:txBody>
      </p:sp>
      <p:sp>
        <p:nvSpPr>
          <p:cNvPr id="3" name="Объект 2">
            <a:extLst>
              <a:ext uri="{FF2B5EF4-FFF2-40B4-BE49-F238E27FC236}">
                <a16:creationId xmlns:a16="http://schemas.microsoft.com/office/drawing/2014/main" id="{49A295DF-BB28-1446-9619-E0B3253EBC07}"/>
              </a:ext>
            </a:extLst>
          </p:cNvPr>
          <p:cNvSpPr>
            <a:spLocks noGrp="1"/>
          </p:cNvSpPr>
          <p:nvPr>
            <p:ph idx="1"/>
          </p:nvPr>
        </p:nvSpPr>
        <p:spPr>
          <a:xfrm>
            <a:off x="628650" y="2142309"/>
            <a:ext cx="7886700" cy="4034653"/>
          </a:xfrm>
        </p:spPr>
        <p:txBody>
          <a:bodyPr/>
          <a:lstStyle/>
          <a:p>
            <a:pPr marL="0" indent="0">
              <a:buNone/>
            </a:pPr>
            <a:r>
              <a:rPr lang="ru-RU" dirty="0"/>
              <a:t>Более полное решение – добавление в систему типов </a:t>
            </a:r>
            <a:r>
              <a:rPr lang="en-US" dirty="0"/>
              <a:t>generics: </a:t>
            </a:r>
          </a:p>
          <a:p>
            <a:pPr marL="0" indent="0">
              <a:buNone/>
            </a:pPr>
            <a:r>
              <a:rPr lang="en-US" b="1" dirty="0"/>
              <a:t>public class </a:t>
            </a:r>
            <a:r>
              <a:rPr lang="en-US" dirty="0" err="1"/>
              <a:t>AnyList</a:t>
            </a:r>
            <a:r>
              <a:rPr lang="en-US" dirty="0"/>
              <a:t>&lt;E&gt; { </a:t>
            </a:r>
            <a:r>
              <a:rPr lang="en-US" b="1" dirty="0"/>
              <a:t>int </a:t>
            </a:r>
            <a:r>
              <a:rPr lang="en-US" dirty="0"/>
              <a:t>size();</a:t>
            </a:r>
            <a:br>
              <a:rPr lang="en-US" dirty="0"/>
            </a:br>
            <a:r>
              <a:rPr lang="en-US" dirty="0"/>
              <a:t>E get(</a:t>
            </a:r>
            <a:r>
              <a:rPr lang="en-US" b="1" dirty="0"/>
              <a:t>int </a:t>
            </a:r>
            <a:r>
              <a:rPr lang="en-US" dirty="0"/>
              <a:t>index);</a:t>
            </a:r>
            <a:br>
              <a:rPr lang="en-US" dirty="0"/>
            </a:br>
            <a:r>
              <a:rPr lang="en-US" b="1" dirty="0"/>
              <a:t>void </a:t>
            </a:r>
            <a:r>
              <a:rPr lang="en-US" dirty="0"/>
              <a:t>add(E element); </a:t>
            </a:r>
          </a:p>
          <a:p>
            <a:pPr marL="0" indent="0">
              <a:buNone/>
            </a:pPr>
            <a:r>
              <a:rPr lang="en-US" dirty="0"/>
              <a:t>} </a:t>
            </a:r>
          </a:p>
          <a:p>
            <a:pPr marL="0" indent="0">
              <a:buNone/>
            </a:pPr>
            <a:r>
              <a:rPr lang="en-US" dirty="0" err="1"/>
              <a:t>AnyList</a:t>
            </a:r>
            <a:r>
              <a:rPr lang="en-US" dirty="0"/>
              <a:t>&lt;Integer&gt; list = </a:t>
            </a:r>
            <a:r>
              <a:rPr lang="en-US" b="1" dirty="0"/>
              <a:t>new </a:t>
            </a:r>
            <a:r>
              <a:rPr lang="en-US" dirty="0" err="1"/>
              <a:t>AnyList</a:t>
            </a:r>
            <a:r>
              <a:rPr lang="en-US" dirty="0"/>
              <a:t>&lt;&gt;(); </a:t>
            </a:r>
          </a:p>
          <a:p>
            <a:pPr marL="0" indent="0">
              <a:buNone/>
            </a:pPr>
            <a:r>
              <a:rPr lang="en-US" dirty="0"/>
              <a:t>Integer element = </a:t>
            </a:r>
            <a:r>
              <a:rPr lang="en-US" dirty="0" err="1"/>
              <a:t>list.get</a:t>
            </a:r>
            <a:r>
              <a:rPr lang="en-US" dirty="0"/>
              <a:t>(0); // </a:t>
            </a:r>
            <a:r>
              <a:rPr lang="ru-RU" dirty="0"/>
              <a:t>Уже не нужно приведение </a:t>
            </a:r>
          </a:p>
          <a:p>
            <a:endParaRPr lang="ru-RU" dirty="0"/>
          </a:p>
        </p:txBody>
      </p:sp>
    </p:spTree>
    <p:extLst>
      <p:ext uri="{BB962C8B-B14F-4D97-AF65-F5344CB8AC3E}">
        <p14:creationId xmlns:p14="http://schemas.microsoft.com/office/powerpoint/2010/main" val="2886003352"/>
      </p:ext>
    </p:extLst>
  </p:cSld>
  <p:clrMapOvr>
    <a:masterClrMapping/>
  </p:clrMapOvr>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21935</TotalTime>
  <Words>6487</Words>
  <Application>Microsoft Macintosh PowerPoint</Application>
  <PresentationFormat>Экран (4:3)</PresentationFormat>
  <Paragraphs>915</Paragraphs>
  <Slides>79</Slides>
  <Notes>50</Notes>
  <HiddenSlides>0</HiddenSlides>
  <MMClips>0</MMClips>
  <ScaleCrop>false</ScaleCrop>
  <HeadingPairs>
    <vt:vector size="6" baseType="variant">
      <vt:variant>
        <vt:lpstr>Использованные шрифты</vt:lpstr>
      </vt:variant>
      <vt:variant>
        <vt:i4>19</vt:i4>
      </vt:variant>
      <vt:variant>
        <vt:lpstr>Тема</vt:lpstr>
      </vt:variant>
      <vt:variant>
        <vt:i4>1</vt:i4>
      </vt:variant>
      <vt:variant>
        <vt:lpstr>Заголовки слайдов</vt:lpstr>
      </vt:variant>
      <vt:variant>
        <vt:i4>79</vt:i4>
      </vt:variant>
    </vt:vector>
  </HeadingPairs>
  <TitlesOfParts>
    <vt:vector size="99" baseType="lpstr">
      <vt:lpstr>Arial Unicode MS</vt:lpstr>
      <vt:lpstr>Arial</vt:lpstr>
      <vt:lpstr>Arial</vt:lpstr>
      <vt:lpstr>Arial Narrow</vt:lpstr>
      <vt:lpstr>Calibri</vt:lpstr>
      <vt:lpstr>Calibri Light</vt:lpstr>
      <vt:lpstr>CMMI10</vt:lpstr>
      <vt:lpstr>CMR10</vt:lpstr>
      <vt:lpstr>CMSS10</vt:lpstr>
      <vt:lpstr>CMSSI10</vt:lpstr>
      <vt:lpstr>CMSY10</vt:lpstr>
      <vt:lpstr>Courier New</vt:lpstr>
      <vt:lpstr>Palatino</vt:lpstr>
      <vt:lpstr>PT Sans</vt:lpstr>
      <vt:lpstr>Symbol</vt:lpstr>
      <vt:lpstr>Tahoma</vt:lpstr>
      <vt:lpstr>Times</vt:lpstr>
      <vt:lpstr>Times New Roman</vt:lpstr>
      <vt:lpstr>Wingdings</vt:lpstr>
      <vt:lpstr>Специальное оформление</vt:lpstr>
      <vt:lpstr> Лекция 5 Введение в алгоритмы и структуры данных реального времени</vt:lpstr>
      <vt:lpstr>Презентация PowerPoint</vt:lpstr>
      <vt:lpstr>Тема лекции:</vt:lpstr>
      <vt:lpstr>Тема лекции:</vt:lpstr>
      <vt:lpstr>План лекции</vt:lpstr>
      <vt:lpstr>Введение в Дженерики</vt:lpstr>
      <vt:lpstr>Введение в Дженерики</vt:lpstr>
      <vt:lpstr>Введение в Дженерики</vt:lpstr>
      <vt:lpstr>Введение в Дженерики</vt:lpstr>
      <vt:lpstr>Введение в Дженерики</vt:lpstr>
      <vt:lpstr>Дженерики</vt:lpstr>
      <vt:lpstr>Дженерики</vt:lpstr>
      <vt:lpstr>Конвенция кода Java об именах для формальных типов </vt:lpstr>
      <vt:lpstr>ДЖЕНЕРИКИ (Generics)</vt:lpstr>
      <vt:lpstr>ДЖЕНЕРИКИ (Generics)</vt:lpstr>
      <vt:lpstr>ДЖЕНЕРИКИ (Generics)</vt:lpstr>
      <vt:lpstr>Абстрактные типы данных- контейнеры</vt:lpstr>
      <vt:lpstr>Односвязный список</vt:lpstr>
      <vt:lpstr>Вставка элемента перед заглавным элементом addFirst(e):</vt:lpstr>
      <vt:lpstr>Вставка узла в конец addLast(e):</vt:lpstr>
      <vt:lpstr>Удаление узла первого узла</vt:lpstr>
      <vt:lpstr>Операции или методы списка</vt:lpstr>
      <vt:lpstr>Реализация односвязного списка (вложенный класс Node)</vt:lpstr>
      <vt:lpstr>Реализация односвязного списка (1)</vt:lpstr>
      <vt:lpstr>Реализация односвязного списка (2)</vt:lpstr>
      <vt:lpstr>Что такое Стек?</vt:lpstr>
      <vt:lpstr>Структура данных Стек</vt:lpstr>
      <vt:lpstr>Примеры Стека</vt:lpstr>
      <vt:lpstr>Операции над Стеком</vt:lpstr>
      <vt:lpstr>Абстрактные типы данных (АТД) или структуры данных</vt:lpstr>
      <vt:lpstr>ATД  стек</vt:lpstr>
      <vt:lpstr>Интерфейс для Стека в Java</vt:lpstr>
      <vt:lpstr>Исключения при работе со стеком</vt:lpstr>
      <vt:lpstr>Интерфейс Стек в Java</vt:lpstr>
      <vt:lpstr>Интерфейс Стек в Java</vt:lpstr>
      <vt:lpstr>Интерфейс Стек в Java</vt:lpstr>
      <vt:lpstr>Применение стеков</vt:lpstr>
      <vt:lpstr>Стек метода в  JVM</vt:lpstr>
      <vt:lpstr>Стек на основе массива (1/2)</vt:lpstr>
      <vt:lpstr>Стек на основе массива (2/2)</vt:lpstr>
      <vt:lpstr>Производительность и ограничения</vt:lpstr>
      <vt:lpstr>Стек на основе массива в Java</vt:lpstr>
      <vt:lpstr>Стек на основе связанного списка </vt:lpstr>
      <vt:lpstr>Пример Стек на основе связанного списка (1/4)</vt:lpstr>
      <vt:lpstr>Стек на основе связанного списка (2/4)</vt:lpstr>
      <vt:lpstr>Стек на основе связанного списка (3/4)</vt:lpstr>
      <vt:lpstr>Стек на основе связанного списка (4/4)</vt:lpstr>
      <vt:lpstr>Стек на основе связанного списка (5/4)</vt:lpstr>
      <vt:lpstr>Пример: Сопоставление скобок</vt:lpstr>
      <vt:lpstr> Алгоритм сопоставления скобок</vt:lpstr>
      <vt:lpstr>Пример: Сопоставление HTML тэгов</vt:lpstr>
      <vt:lpstr>Пример:Алгоритм сопоставления тегов(4/1)</vt:lpstr>
      <vt:lpstr>Алгоритм сопоставления тегов(4/2)</vt:lpstr>
      <vt:lpstr>Алгоритм сопоставления тегов(4/3)</vt:lpstr>
      <vt:lpstr>Алгоритм сопоставления тегов(4/4)</vt:lpstr>
      <vt:lpstr>Очереди</vt:lpstr>
      <vt:lpstr>АТД Очередь</vt:lpstr>
      <vt:lpstr>Очередь на списке</vt:lpstr>
      <vt:lpstr>Пример работы очереди</vt:lpstr>
      <vt:lpstr>Применение очередей</vt:lpstr>
      <vt:lpstr>Очередь на основе массива</vt:lpstr>
      <vt:lpstr>Операции над очередью (1/3)</vt:lpstr>
      <vt:lpstr>Операции над очередью (2/3)</vt:lpstr>
      <vt:lpstr>Операции над очередью (3/3)</vt:lpstr>
      <vt:lpstr>Интерфейс очереди в Java</vt:lpstr>
      <vt:lpstr>Реализация очереди на основе связанного списка (1/3)</vt:lpstr>
      <vt:lpstr>Реализация очереди на основе связанного списка (2/3)</vt:lpstr>
      <vt:lpstr>Реализация очереди на основе связанного списка (3/3)</vt:lpstr>
      <vt:lpstr>Применение1: Диспетчеризация Round Robin (в ОС модуль ядра диспетчер)</vt:lpstr>
      <vt:lpstr>Задача Иосифа Флавия или Джозефуса</vt:lpstr>
      <vt:lpstr>Задача Иосифа Флавия или Джозефуса</vt:lpstr>
      <vt:lpstr>Применение: Решение проблемы Джосефуса (1/5)</vt:lpstr>
      <vt:lpstr>Применение: Проблема Джосефуса (2/5)</vt:lpstr>
      <vt:lpstr>Применение: Проблема Джосефуса (3/5)</vt:lpstr>
      <vt:lpstr>Применение: Проблема Джосефуса (4/5)</vt:lpstr>
      <vt:lpstr>Применение: Проблема Джосефуса (5/5)</vt:lpstr>
      <vt:lpstr>Материал для чтения</vt:lpstr>
      <vt:lpstr>Материал для чтения</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Я</dc:creator>
  <cp:lastModifiedBy>lee zoo</cp:lastModifiedBy>
  <cp:revision>556</cp:revision>
  <dcterms:created xsi:type="dcterms:W3CDTF">2015-07-29T11:14:37Z</dcterms:created>
  <dcterms:modified xsi:type="dcterms:W3CDTF">2022-11-07T21:20:54Z</dcterms:modified>
</cp:coreProperties>
</file>